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89" r:id="rId4"/>
    <p:sldId id="260" r:id="rId5"/>
    <p:sldId id="280" r:id="rId6"/>
    <p:sldId id="290" r:id="rId7"/>
    <p:sldId id="273" r:id="rId8"/>
    <p:sldId id="272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79" r:id="rId17"/>
    <p:sldId id="262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94" d="100"/>
          <a:sy n="194" d="100"/>
        </p:scale>
        <p:origin x="-2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40D00-0E77-9E40-AB3D-96B0B1F5482C}" type="datetimeFigureOut">
              <a:rPr lang="en-US" smtClean="0"/>
              <a:t>4/8/13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E8F6E-E21D-4341-B51F-27840F728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4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E8F6E-E21D-4341-B51F-27840F7285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46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AE964C-1967-4D5A-8683-CB655B02111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7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A272A3-B34C-482D-934A-8346D88CA9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89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AF3C44-700A-439D-B9EA-6E1BFC73962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51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E4B296-CC5D-454E-86D0-55EA5717926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53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3C556D-D04A-447E-8268-0109BF20AE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76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11F1BD-551C-410E-8C87-5E402F1C062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63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2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601E-0E73-214B-8088-0B807E107CBD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4DF6-A0B3-B14E-A222-C18FCB2E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4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601E-0E73-214B-8088-0B807E107CBD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4DF6-A0B3-B14E-A222-C18FCB2E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5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601E-0E73-214B-8088-0B807E107CBD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4DF6-A0B3-B14E-A222-C18FCB2E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94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41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23849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4/8/13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5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07828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2384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4/8/13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85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601E-0E73-214B-8088-0B807E107CBD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4DF6-A0B3-B14E-A222-C18FCB2E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1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601E-0E73-214B-8088-0B807E107CBD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4DF6-A0B3-B14E-A222-C18FCB2E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1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601E-0E73-214B-8088-0B807E107CBD}" type="datetimeFigureOut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4DF6-A0B3-B14E-A222-C18FCB2E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0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601E-0E73-214B-8088-0B807E107CBD}" type="datetimeFigureOut">
              <a:rPr lang="en-US" smtClean="0"/>
              <a:t>4/8/13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4DF6-A0B3-B14E-A222-C18FCB2E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4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601E-0E73-214B-8088-0B807E107CBD}" type="datetimeFigureOut">
              <a:rPr lang="en-US" smtClean="0"/>
              <a:t>4/8/13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4DF6-A0B3-B14E-A222-C18FCB2E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8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601E-0E73-214B-8088-0B807E107CBD}" type="datetimeFigureOut">
              <a:rPr lang="en-US" smtClean="0"/>
              <a:t>4/8/13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4DF6-A0B3-B14E-A222-C18FCB2E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9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601E-0E73-214B-8088-0B807E107CBD}" type="datetimeFigureOut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4DF6-A0B3-B14E-A222-C18FCB2E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6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601E-0E73-214B-8088-0B807E107CBD}" type="datetimeFigureOut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4DF6-A0B3-B14E-A222-C18FCB2E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2601E-0E73-214B-8088-0B807E107CBD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D4DF6-A0B3-B14E-A222-C18FCB2E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8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Source Sans Pro Semibold"/>
          <a:ea typeface="+mj-ea"/>
          <a:cs typeface="Source Sans Pro Semi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Source Sans Pro Light"/>
          <a:ea typeface="+mn-ea"/>
          <a:cs typeface="Source Sans Pro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Source Sans Pro Light"/>
          <a:ea typeface="+mn-ea"/>
          <a:cs typeface="Source Sans Pro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Source Sans Pro Light"/>
          <a:ea typeface="+mn-ea"/>
          <a:cs typeface="Source Sans Pro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Source Sans Pro Light"/>
          <a:ea typeface="+mn-ea"/>
          <a:cs typeface="Source Sans Pro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Source Sans Pro Light"/>
          <a:ea typeface="+mn-ea"/>
          <a:cs typeface="Source Sans Pro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775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/>
              <a:t>CommandBridge</a:t>
            </a:r>
            <a:r>
              <a:rPr lang="en-US" sz="4000" baseline="30000" dirty="0">
                <a:latin typeface="Source Sans Pro Light"/>
                <a:cs typeface="Source Sans Pro Light"/>
              </a:rPr>
              <a:t>™</a:t>
            </a:r>
            <a:r>
              <a:rPr lang="en-US" dirty="0"/>
              <a:t> </a:t>
            </a:r>
            <a:br>
              <a:rPr lang="en-US" dirty="0"/>
            </a:br>
            <a:r>
              <a:rPr lang="en-US" sz="3200" dirty="0" smtClean="0">
                <a:latin typeface="Source Sans Pro Light"/>
                <a:cs typeface="Source Sans Pro Light"/>
              </a:rPr>
              <a:t>Situation </a:t>
            </a:r>
            <a:r>
              <a:rPr lang="en-US" sz="3200" dirty="0">
                <a:latin typeface="Source Sans Pro Light"/>
                <a:cs typeface="Source Sans Pro Light"/>
              </a:rPr>
              <a:t>Awareness &amp; Response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Overview</a:t>
            </a:r>
          </a:p>
          <a:p>
            <a:endParaRPr lang="en-US" sz="2800" dirty="0"/>
          </a:p>
          <a:p>
            <a:r>
              <a:rPr lang="en-US" sz="2000" dirty="0" smtClean="0"/>
              <a:t>March 29, 2013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2" descr="C:\Users\Mariner CMD4\Desktop\Dryden Files\Steve Dryden\SDD Picture Folder\Mariner Logo - Black on 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758" y="6357894"/>
            <a:ext cx="2042173" cy="25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63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slide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215"/>
            <a:ext cx="9144000" cy="67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855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slide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215"/>
            <a:ext cx="9144000" cy="67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53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slide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215"/>
            <a:ext cx="9144000" cy="67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924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slide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215"/>
            <a:ext cx="9144000" cy="67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397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slide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215"/>
            <a:ext cx="9144000" cy="67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354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850" y="238539"/>
            <a:ext cx="8497092" cy="1294351"/>
          </a:xfrm>
        </p:spPr>
        <p:txBody>
          <a:bodyPr>
            <a:noAutofit/>
          </a:bodyPr>
          <a:lstStyle/>
          <a:p>
            <a:r>
              <a:rPr lang="de-DE" sz="4000" noProof="1" smtClean="0"/>
              <a:t>Mainstreaming of Situation Awareness</a:t>
            </a:r>
          </a:p>
        </p:txBody>
      </p:sp>
      <p:grpSp>
        <p:nvGrpSpPr>
          <p:cNvPr id="2" name="Gruppieren 42"/>
          <p:cNvGrpSpPr/>
          <p:nvPr/>
        </p:nvGrpSpPr>
        <p:grpSpPr>
          <a:xfrm>
            <a:off x="331470" y="1532890"/>
            <a:ext cx="8427720" cy="4235702"/>
            <a:chOff x="331470" y="1532890"/>
            <a:chExt cx="8427720" cy="4235702"/>
          </a:xfrm>
        </p:grpSpPr>
        <p:sp>
          <p:nvSpPr>
            <p:cNvPr id="30" name="Text Box 13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5527040" y="1532890"/>
              <a:ext cx="2213312" cy="1030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01688">
                <a:spcAft>
                  <a:spcPct val="40000"/>
                </a:spcAft>
              </a:pPr>
              <a:r>
                <a:rPr lang="de-DE" sz="2400" b="1" noProof="1" smtClean="0"/>
                <a:t>Convergence</a:t>
              </a:r>
              <a:r>
                <a:rPr lang="de-DE" sz="1100" noProof="1" smtClean="0"/>
                <a:t> </a:t>
              </a:r>
              <a:endParaRPr lang="de-DE" sz="1400" noProof="1" smtClean="0"/>
            </a:p>
            <a:p>
              <a:pPr algn="r" defTabSz="801688">
                <a:lnSpc>
                  <a:spcPct val="50000"/>
                </a:lnSpc>
                <a:spcAft>
                  <a:spcPct val="40000"/>
                </a:spcAft>
              </a:pPr>
              <a:r>
                <a:rPr lang="de-DE" sz="1400" noProof="1"/>
                <a:t>	</a:t>
              </a:r>
              <a:r>
                <a:rPr lang="de-DE" sz="1400" noProof="1" smtClean="0"/>
                <a:t> Geospatial Technology</a:t>
              </a:r>
            </a:p>
            <a:p>
              <a:pPr algn="r" defTabSz="801688">
                <a:lnSpc>
                  <a:spcPct val="50000"/>
                </a:lnSpc>
                <a:spcAft>
                  <a:spcPct val="40000"/>
                </a:spcAft>
              </a:pPr>
              <a:r>
                <a:rPr lang="de-DE" sz="1400" noProof="1" smtClean="0"/>
                <a:t>Location Services</a:t>
              </a:r>
            </a:p>
            <a:p>
              <a:pPr algn="r" defTabSz="801688">
                <a:lnSpc>
                  <a:spcPct val="50000"/>
                </a:lnSpc>
                <a:spcAft>
                  <a:spcPct val="40000"/>
                </a:spcAft>
              </a:pPr>
              <a:r>
                <a:rPr lang="de-DE" sz="1400" noProof="1" smtClean="0"/>
                <a:t>Ubiquitous Infrastructure</a:t>
              </a:r>
            </a:p>
          </p:txBody>
        </p:sp>
        <p:grpSp>
          <p:nvGrpSpPr>
            <p:cNvPr id="3" name="Gruppieren 41"/>
            <p:cNvGrpSpPr/>
            <p:nvPr/>
          </p:nvGrpSpPr>
          <p:grpSpPr>
            <a:xfrm>
              <a:off x="2453639" y="1914525"/>
              <a:ext cx="4236722" cy="3854067"/>
              <a:chOff x="2453639" y="1914525"/>
              <a:chExt cx="4236722" cy="3854067"/>
            </a:xfrm>
          </p:grpSpPr>
          <p:grpSp>
            <p:nvGrpSpPr>
              <p:cNvPr id="4" name="Gruppieren 40"/>
              <p:cNvGrpSpPr/>
              <p:nvPr/>
            </p:nvGrpSpPr>
            <p:grpSpPr bwMode="gray">
              <a:xfrm>
                <a:off x="3414696" y="2710565"/>
                <a:ext cx="2314608" cy="2314614"/>
                <a:chOff x="1033378" y="2527212"/>
                <a:chExt cx="2314608" cy="2314614"/>
              </a:xfrm>
            </p:grpSpPr>
            <p:sp>
              <p:nvSpPr>
                <p:cNvPr id="39" name="Ellipse 38"/>
                <p:cNvSpPr/>
                <p:nvPr/>
              </p:nvSpPr>
              <p:spPr bwMode="gray">
                <a:xfrm>
                  <a:off x="1033378" y="2527212"/>
                  <a:ext cx="2314608" cy="2314614"/>
                </a:xfrm>
                <a:prstGeom prst="ellipse">
                  <a:avLst/>
                </a:prstGeom>
                <a:blipFill dpi="0" rotWithShape="1">
                  <a:blip r:embed="rId3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lum bright="33000" contrast="66000"/>
                  </a:blip>
                  <a:srcRect/>
                  <a:stretch>
                    <a:fillRect l="-1000" t="-1000" r="-1000" b="-1000"/>
                  </a:stretch>
                </a:blipFill>
                <a:ln>
                  <a:noFill/>
                </a:ln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noProof="1"/>
                </a:p>
              </p:txBody>
            </p:sp>
            <p:sp>
              <p:nvSpPr>
                <p:cNvPr id="40" name="Textfeld 39"/>
                <p:cNvSpPr txBox="1"/>
                <p:nvPr/>
              </p:nvSpPr>
              <p:spPr bwMode="gray">
                <a:xfrm>
                  <a:off x="1208745" y="3209426"/>
                  <a:ext cx="1984892" cy="6955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de-DE" sz="2400" b="1" noProof="1" smtClean="0">
                      <a:ln>
                        <a:solidFill>
                          <a:srgbClr val="FFFFFF"/>
                        </a:solidFill>
                      </a:ln>
                      <a:solidFill>
                        <a:srgbClr val="FFFFFF"/>
                      </a:soli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63500" dir="13500000">
                          <a:prstClr val="black">
                            <a:alpha val="69000"/>
                          </a:prstClr>
                        </a:innerShdw>
                      </a:effectLst>
                    </a:rPr>
                    <a:t>Situation Awareness</a:t>
                  </a:r>
                </a:p>
              </p:txBody>
            </p:sp>
          </p:grpSp>
          <p:grpSp>
            <p:nvGrpSpPr>
              <p:cNvPr id="5" name="Gruppieren 34"/>
              <p:cNvGrpSpPr/>
              <p:nvPr/>
            </p:nvGrpSpPr>
            <p:grpSpPr bwMode="gray">
              <a:xfrm>
                <a:off x="2453639" y="1914525"/>
                <a:ext cx="4236722" cy="3854067"/>
                <a:chOff x="2453639" y="1914525"/>
                <a:chExt cx="4236722" cy="3854067"/>
              </a:xfrm>
            </p:grpSpPr>
            <p:sp>
              <p:nvSpPr>
                <p:cNvPr id="27" name="Oval 7" descr="© INSCALE GmbH, 26.05.2010&#10;http://www.presentationload.com/"/>
                <p:cNvSpPr>
                  <a:spLocks noChangeArrowheads="1"/>
                </p:cNvSpPr>
                <p:nvPr/>
              </p:nvSpPr>
              <p:spPr bwMode="gray">
                <a:xfrm>
                  <a:off x="2453639" y="5155555"/>
                  <a:ext cx="4236722" cy="61303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>
                        <a:alpha val="32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90000" rIns="72000" bIns="90000" anchor="ctr"/>
                <a:lstStyle/>
                <a:p>
                  <a:endParaRPr lang="de-DE" noProof="1"/>
                </a:p>
              </p:txBody>
            </p:sp>
            <p:sp>
              <p:nvSpPr>
                <p:cNvPr id="86" name="Freeform 14"/>
                <p:cNvSpPr>
                  <a:spLocks/>
                </p:cNvSpPr>
                <p:nvPr/>
              </p:nvSpPr>
              <p:spPr bwMode="gray">
                <a:xfrm>
                  <a:off x="3533703" y="2110187"/>
                  <a:ext cx="951207" cy="1169343"/>
                </a:xfrm>
                <a:custGeom>
                  <a:avLst/>
                  <a:gdLst/>
                  <a:ahLst/>
                  <a:cxnLst>
                    <a:cxn ang="0">
                      <a:pos x="9" y="650"/>
                    </a:cxn>
                    <a:cxn ang="0">
                      <a:pos x="36" y="749"/>
                    </a:cxn>
                    <a:cxn ang="0">
                      <a:pos x="263" y="369"/>
                    </a:cxn>
                    <a:cxn ang="0">
                      <a:pos x="609" y="143"/>
                    </a:cxn>
                    <a:cxn ang="0">
                      <a:pos x="609" y="74"/>
                    </a:cxn>
                    <a:cxn ang="0">
                      <a:pos x="282" y="0"/>
                    </a:cxn>
                    <a:cxn ang="0">
                      <a:pos x="239" y="28"/>
                    </a:cxn>
                    <a:cxn ang="0">
                      <a:pos x="119" y="118"/>
                    </a:cxn>
                    <a:cxn ang="0">
                      <a:pos x="24" y="304"/>
                    </a:cxn>
                    <a:cxn ang="0">
                      <a:pos x="7" y="437"/>
                    </a:cxn>
                    <a:cxn ang="0">
                      <a:pos x="0" y="553"/>
                    </a:cxn>
                    <a:cxn ang="0">
                      <a:pos x="9" y="650"/>
                    </a:cxn>
                  </a:cxnLst>
                  <a:rect l="0" t="0" r="r" b="b"/>
                  <a:pathLst>
                    <a:path w="609" h="749">
                      <a:moveTo>
                        <a:pt x="9" y="650"/>
                      </a:moveTo>
                      <a:cubicBezTo>
                        <a:pt x="36" y="749"/>
                        <a:pt x="36" y="749"/>
                        <a:pt x="36" y="749"/>
                      </a:cubicBezTo>
                      <a:cubicBezTo>
                        <a:pt x="36" y="749"/>
                        <a:pt x="128" y="503"/>
                        <a:pt x="263" y="369"/>
                      </a:cubicBezTo>
                      <a:cubicBezTo>
                        <a:pt x="397" y="234"/>
                        <a:pt x="609" y="143"/>
                        <a:pt x="609" y="143"/>
                      </a:cubicBezTo>
                      <a:cubicBezTo>
                        <a:pt x="609" y="74"/>
                        <a:pt x="609" y="74"/>
                        <a:pt x="609" y="74"/>
                      </a:cubicBezTo>
                      <a:cubicBezTo>
                        <a:pt x="282" y="0"/>
                        <a:pt x="282" y="0"/>
                        <a:pt x="282" y="0"/>
                      </a:cubicBezTo>
                      <a:cubicBezTo>
                        <a:pt x="239" y="28"/>
                        <a:pt x="239" y="28"/>
                        <a:pt x="239" y="28"/>
                      </a:cubicBezTo>
                      <a:cubicBezTo>
                        <a:pt x="119" y="118"/>
                        <a:pt x="119" y="118"/>
                        <a:pt x="119" y="118"/>
                      </a:cubicBezTo>
                      <a:cubicBezTo>
                        <a:pt x="24" y="304"/>
                        <a:pt x="24" y="304"/>
                        <a:pt x="24" y="304"/>
                      </a:cubicBezTo>
                      <a:cubicBezTo>
                        <a:pt x="7" y="437"/>
                        <a:pt x="7" y="437"/>
                        <a:pt x="7" y="437"/>
                      </a:cubicBezTo>
                      <a:cubicBezTo>
                        <a:pt x="0" y="553"/>
                        <a:pt x="0" y="553"/>
                        <a:pt x="0" y="553"/>
                      </a:cubicBezTo>
                      <a:lnTo>
                        <a:pt x="9" y="65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32323"/>
                    </a:gs>
                    <a:gs pos="53000">
                      <a:srgbClr val="353535"/>
                    </a:gs>
                    <a:gs pos="95000">
                      <a:srgbClr val="919191"/>
                    </a:gs>
                    <a:gs pos="100000">
                      <a:srgbClr val="B5B5B5"/>
                    </a:gs>
                  </a:gsLst>
                  <a:lin ang="66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1"/>
                </a:p>
              </p:txBody>
            </p:sp>
            <p:sp>
              <p:nvSpPr>
                <p:cNvPr id="87" name="Freeform 16"/>
                <p:cNvSpPr>
                  <a:spLocks/>
                </p:cNvSpPr>
                <p:nvPr/>
              </p:nvSpPr>
              <p:spPr bwMode="gray">
                <a:xfrm>
                  <a:off x="3505279" y="2058628"/>
                  <a:ext cx="1422514" cy="1222225"/>
                </a:xfrm>
                <a:custGeom>
                  <a:avLst/>
                  <a:gdLst/>
                  <a:ahLst/>
                  <a:cxnLst>
                    <a:cxn ang="0">
                      <a:pos x="54" y="783"/>
                    </a:cxn>
                    <a:cxn ang="0">
                      <a:pos x="0" y="497"/>
                    </a:cxn>
                    <a:cxn ang="0">
                      <a:pos x="83" y="187"/>
                    </a:cxn>
                    <a:cxn ang="0">
                      <a:pos x="242" y="36"/>
                    </a:cxn>
                    <a:cxn ang="0">
                      <a:pos x="426" y="0"/>
                    </a:cxn>
                    <a:cxn ang="0">
                      <a:pos x="547" y="72"/>
                    </a:cxn>
                    <a:cxn ang="0">
                      <a:pos x="687" y="155"/>
                    </a:cxn>
                    <a:cxn ang="0">
                      <a:pos x="911" y="327"/>
                    </a:cxn>
                    <a:cxn ang="0">
                      <a:pos x="887" y="395"/>
                    </a:cxn>
                    <a:cxn ang="0">
                      <a:pos x="834" y="397"/>
                    </a:cxn>
                    <a:cxn ang="0">
                      <a:pos x="508" y="115"/>
                    </a:cxn>
                    <a:cxn ang="0">
                      <a:pos x="351" y="70"/>
                    </a:cxn>
                    <a:cxn ang="0">
                      <a:pos x="218" y="107"/>
                    </a:cxn>
                    <a:cxn ang="0">
                      <a:pos x="27" y="495"/>
                    </a:cxn>
                    <a:cxn ang="0">
                      <a:pos x="54" y="783"/>
                    </a:cxn>
                  </a:cxnLst>
                  <a:rect l="0" t="0" r="r" b="b"/>
                  <a:pathLst>
                    <a:path w="911" h="783">
                      <a:moveTo>
                        <a:pt x="54" y="783"/>
                      </a:moveTo>
                      <a:cubicBezTo>
                        <a:pt x="54" y="783"/>
                        <a:pt x="0" y="655"/>
                        <a:pt x="0" y="497"/>
                      </a:cubicBezTo>
                      <a:cubicBezTo>
                        <a:pt x="0" y="339"/>
                        <a:pt x="83" y="187"/>
                        <a:pt x="83" y="187"/>
                      </a:cubicBezTo>
                      <a:cubicBezTo>
                        <a:pt x="83" y="187"/>
                        <a:pt x="140" y="83"/>
                        <a:pt x="242" y="36"/>
                      </a:cubicBezTo>
                      <a:cubicBezTo>
                        <a:pt x="281" y="18"/>
                        <a:pt x="426" y="0"/>
                        <a:pt x="426" y="0"/>
                      </a:cubicBezTo>
                      <a:cubicBezTo>
                        <a:pt x="547" y="72"/>
                        <a:pt x="547" y="72"/>
                        <a:pt x="547" y="72"/>
                      </a:cubicBezTo>
                      <a:cubicBezTo>
                        <a:pt x="687" y="155"/>
                        <a:pt x="687" y="155"/>
                        <a:pt x="687" y="155"/>
                      </a:cubicBezTo>
                      <a:cubicBezTo>
                        <a:pt x="911" y="327"/>
                        <a:pt x="911" y="327"/>
                        <a:pt x="911" y="327"/>
                      </a:cubicBezTo>
                      <a:cubicBezTo>
                        <a:pt x="887" y="395"/>
                        <a:pt x="887" y="395"/>
                        <a:pt x="887" y="395"/>
                      </a:cubicBezTo>
                      <a:cubicBezTo>
                        <a:pt x="834" y="397"/>
                        <a:pt x="834" y="397"/>
                        <a:pt x="834" y="397"/>
                      </a:cubicBezTo>
                      <a:cubicBezTo>
                        <a:pt x="834" y="397"/>
                        <a:pt x="723" y="254"/>
                        <a:pt x="508" y="115"/>
                      </a:cubicBezTo>
                      <a:cubicBezTo>
                        <a:pt x="422" y="68"/>
                        <a:pt x="351" y="70"/>
                        <a:pt x="351" y="70"/>
                      </a:cubicBezTo>
                      <a:cubicBezTo>
                        <a:pt x="351" y="70"/>
                        <a:pt x="279" y="69"/>
                        <a:pt x="218" y="107"/>
                      </a:cubicBezTo>
                      <a:cubicBezTo>
                        <a:pt x="131" y="162"/>
                        <a:pt x="47" y="270"/>
                        <a:pt x="27" y="495"/>
                      </a:cubicBezTo>
                      <a:cubicBezTo>
                        <a:pt x="16" y="622"/>
                        <a:pt x="54" y="783"/>
                        <a:pt x="54" y="78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19191"/>
                    </a:gs>
                    <a:gs pos="3000">
                      <a:srgbClr val="919191"/>
                    </a:gs>
                    <a:gs pos="58000">
                      <a:srgbClr val="FFFFFF"/>
                    </a:gs>
                    <a:gs pos="82000">
                      <a:srgbClr val="919191"/>
                    </a:gs>
                    <a:gs pos="71000">
                      <a:srgbClr val="919191"/>
                    </a:gs>
                  </a:gsLst>
                  <a:lin ang="36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1"/>
                </a:p>
              </p:txBody>
            </p:sp>
            <p:sp>
              <p:nvSpPr>
                <p:cNvPr id="95" name="Freeform 14"/>
                <p:cNvSpPr>
                  <a:spLocks/>
                </p:cNvSpPr>
                <p:nvPr/>
              </p:nvSpPr>
              <p:spPr bwMode="gray">
                <a:xfrm rot="14400000">
                  <a:off x="3367682" y="4359002"/>
                  <a:ext cx="951207" cy="1169344"/>
                </a:xfrm>
                <a:custGeom>
                  <a:avLst/>
                  <a:gdLst/>
                  <a:ahLst/>
                  <a:cxnLst>
                    <a:cxn ang="0">
                      <a:pos x="9" y="650"/>
                    </a:cxn>
                    <a:cxn ang="0">
                      <a:pos x="36" y="749"/>
                    </a:cxn>
                    <a:cxn ang="0">
                      <a:pos x="263" y="369"/>
                    </a:cxn>
                    <a:cxn ang="0">
                      <a:pos x="609" y="143"/>
                    </a:cxn>
                    <a:cxn ang="0">
                      <a:pos x="609" y="74"/>
                    </a:cxn>
                    <a:cxn ang="0">
                      <a:pos x="282" y="0"/>
                    </a:cxn>
                    <a:cxn ang="0">
                      <a:pos x="239" y="28"/>
                    </a:cxn>
                    <a:cxn ang="0">
                      <a:pos x="119" y="118"/>
                    </a:cxn>
                    <a:cxn ang="0">
                      <a:pos x="24" y="304"/>
                    </a:cxn>
                    <a:cxn ang="0">
                      <a:pos x="7" y="437"/>
                    </a:cxn>
                    <a:cxn ang="0">
                      <a:pos x="0" y="553"/>
                    </a:cxn>
                    <a:cxn ang="0">
                      <a:pos x="9" y="650"/>
                    </a:cxn>
                  </a:cxnLst>
                  <a:rect l="0" t="0" r="r" b="b"/>
                  <a:pathLst>
                    <a:path w="609" h="749">
                      <a:moveTo>
                        <a:pt x="9" y="650"/>
                      </a:moveTo>
                      <a:cubicBezTo>
                        <a:pt x="36" y="749"/>
                        <a:pt x="36" y="749"/>
                        <a:pt x="36" y="749"/>
                      </a:cubicBezTo>
                      <a:cubicBezTo>
                        <a:pt x="36" y="749"/>
                        <a:pt x="128" y="503"/>
                        <a:pt x="263" y="369"/>
                      </a:cubicBezTo>
                      <a:cubicBezTo>
                        <a:pt x="397" y="234"/>
                        <a:pt x="609" y="143"/>
                        <a:pt x="609" y="143"/>
                      </a:cubicBezTo>
                      <a:cubicBezTo>
                        <a:pt x="609" y="74"/>
                        <a:pt x="609" y="74"/>
                        <a:pt x="609" y="74"/>
                      </a:cubicBezTo>
                      <a:cubicBezTo>
                        <a:pt x="282" y="0"/>
                        <a:pt x="282" y="0"/>
                        <a:pt x="282" y="0"/>
                      </a:cubicBezTo>
                      <a:cubicBezTo>
                        <a:pt x="239" y="28"/>
                        <a:pt x="239" y="28"/>
                        <a:pt x="239" y="28"/>
                      </a:cubicBezTo>
                      <a:cubicBezTo>
                        <a:pt x="119" y="118"/>
                        <a:pt x="119" y="118"/>
                        <a:pt x="119" y="118"/>
                      </a:cubicBezTo>
                      <a:cubicBezTo>
                        <a:pt x="24" y="304"/>
                        <a:pt x="24" y="304"/>
                        <a:pt x="24" y="304"/>
                      </a:cubicBezTo>
                      <a:cubicBezTo>
                        <a:pt x="7" y="437"/>
                        <a:pt x="7" y="437"/>
                        <a:pt x="7" y="437"/>
                      </a:cubicBezTo>
                      <a:cubicBezTo>
                        <a:pt x="0" y="553"/>
                        <a:pt x="0" y="553"/>
                        <a:pt x="0" y="553"/>
                      </a:cubicBezTo>
                      <a:lnTo>
                        <a:pt x="9" y="65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32323"/>
                    </a:gs>
                    <a:gs pos="53000">
                      <a:srgbClr val="353535"/>
                    </a:gs>
                    <a:gs pos="95000">
                      <a:srgbClr val="919191"/>
                    </a:gs>
                    <a:gs pos="100000">
                      <a:srgbClr val="B5B5B5"/>
                    </a:gs>
                  </a:gsLst>
                  <a:lin ang="66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1"/>
                </a:p>
              </p:txBody>
            </p:sp>
            <p:sp>
              <p:nvSpPr>
                <p:cNvPr id="96" name="Freeform 15"/>
                <p:cNvSpPr>
                  <a:spLocks/>
                </p:cNvSpPr>
                <p:nvPr/>
              </p:nvSpPr>
              <p:spPr bwMode="gray">
                <a:xfrm rot="14400000">
                  <a:off x="3210383" y="3301846"/>
                  <a:ext cx="1033173" cy="957157"/>
                </a:xfrm>
                <a:custGeom>
                  <a:avLst/>
                  <a:gdLst/>
                  <a:ahLst/>
                  <a:cxnLst>
                    <a:cxn ang="0">
                      <a:pos x="205" y="0"/>
                    </a:cxn>
                    <a:cxn ang="0">
                      <a:pos x="0" y="66"/>
                    </a:cxn>
                    <a:cxn ang="0">
                      <a:pos x="2" y="252"/>
                    </a:cxn>
                    <a:cxn ang="0">
                      <a:pos x="1563" y="1448"/>
                    </a:cxn>
                    <a:cxn ang="0">
                      <a:pos x="205" y="0"/>
                    </a:cxn>
                  </a:cxnLst>
                  <a:rect l="0" t="0" r="r" b="b"/>
                  <a:pathLst>
                    <a:path w="1563" h="1448">
                      <a:moveTo>
                        <a:pt x="205" y="0"/>
                      </a:moveTo>
                      <a:lnTo>
                        <a:pt x="0" y="66"/>
                      </a:lnTo>
                      <a:lnTo>
                        <a:pt x="2" y="252"/>
                      </a:lnTo>
                      <a:lnTo>
                        <a:pt x="1563" y="1448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19191"/>
                    </a:gs>
                    <a:gs pos="13000">
                      <a:srgbClr val="919191"/>
                    </a:gs>
                    <a:gs pos="25000">
                      <a:srgbClr val="FFFFFF"/>
                    </a:gs>
                    <a:gs pos="66000">
                      <a:srgbClr val="595959"/>
                    </a:gs>
                    <a:gs pos="100000">
                      <a:srgbClr val="353535"/>
                    </a:gs>
                  </a:gsLst>
                  <a:lin ang="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1"/>
                </a:p>
              </p:txBody>
            </p:sp>
            <p:sp>
              <p:nvSpPr>
                <p:cNvPr id="97" name="Freeform 16"/>
                <p:cNvSpPr>
                  <a:spLocks/>
                </p:cNvSpPr>
                <p:nvPr/>
              </p:nvSpPr>
              <p:spPr bwMode="gray">
                <a:xfrm rot="14400000">
                  <a:off x="3006661" y="4165655"/>
                  <a:ext cx="1422514" cy="1222226"/>
                </a:xfrm>
                <a:custGeom>
                  <a:avLst/>
                  <a:gdLst/>
                  <a:ahLst/>
                  <a:cxnLst>
                    <a:cxn ang="0">
                      <a:pos x="54" y="783"/>
                    </a:cxn>
                    <a:cxn ang="0">
                      <a:pos x="0" y="497"/>
                    </a:cxn>
                    <a:cxn ang="0">
                      <a:pos x="83" y="187"/>
                    </a:cxn>
                    <a:cxn ang="0">
                      <a:pos x="242" y="36"/>
                    </a:cxn>
                    <a:cxn ang="0">
                      <a:pos x="426" y="0"/>
                    </a:cxn>
                    <a:cxn ang="0">
                      <a:pos x="547" y="72"/>
                    </a:cxn>
                    <a:cxn ang="0">
                      <a:pos x="687" y="155"/>
                    </a:cxn>
                    <a:cxn ang="0">
                      <a:pos x="911" y="327"/>
                    </a:cxn>
                    <a:cxn ang="0">
                      <a:pos x="887" y="395"/>
                    </a:cxn>
                    <a:cxn ang="0">
                      <a:pos x="834" y="397"/>
                    </a:cxn>
                    <a:cxn ang="0">
                      <a:pos x="508" y="115"/>
                    </a:cxn>
                    <a:cxn ang="0">
                      <a:pos x="351" y="70"/>
                    </a:cxn>
                    <a:cxn ang="0">
                      <a:pos x="218" y="107"/>
                    </a:cxn>
                    <a:cxn ang="0">
                      <a:pos x="27" y="495"/>
                    </a:cxn>
                    <a:cxn ang="0">
                      <a:pos x="54" y="783"/>
                    </a:cxn>
                  </a:cxnLst>
                  <a:rect l="0" t="0" r="r" b="b"/>
                  <a:pathLst>
                    <a:path w="911" h="783">
                      <a:moveTo>
                        <a:pt x="54" y="783"/>
                      </a:moveTo>
                      <a:cubicBezTo>
                        <a:pt x="54" y="783"/>
                        <a:pt x="0" y="655"/>
                        <a:pt x="0" y="497"/>
                      </a:cubicBezTo>
                      <a:cubicBezTo>
                        <a:pt x="0" y="339"/>
                        <a:pt x="83" y="187"/>
                        <a:pt x="83" y="187"/>
                      </a:cubicBezTo>
                      <a:cubicBezTo>
                        <a:pt x="83" y="187"/>
                        <a:pt x="140" y="83"/>
                        <a:pt x="242" y="36"/>
                      </a:cubicBezTo>
                      <a:cubicBezTo>
                        <a:pt x="281" y="18"/>
                        <a:pt x="426" y="0"/>
                        <a:pt x="426" y="0"/>
                      </a:cubicBezTo>
                      <a:cubicBezTo>
                        <a:pt x="547" y="72"/>
                        <a:pt x="547" y="72"/>
                        <a:pt x="547" y="72"/>
                      </a:cubicBezTo>
                      <a:cubicBezTo>
                        <a:pt x="687" y="155"/>
                        <a:pt x="687" y="155"/>
                        <a:pt x="687" y="155"/>
                      </a:cubicBezTo>
                      <a:cubicBezTo>
                        <a:pt x="911" y="327"/>
                        <a:pt x="911" y="327"/>
                        <a:pt x="911" y="327"/>
                      </a:cubicBezTo>
                      <a:cubicBezTo>
                        <a:pt x="887" y="395"/>
                        <a:pt x="887" y="395"/>
                        <a:pt x="887" y="395"/>
                      </a:cubicBezTo>
                      <a:cubicBezTo>
                        <a:pt x="834" y="397"/>
                        <a:pt x="834" y="397"/>
                        <a:pt x="834" y="397"/>
                      </a:cubicBezTo>
                      <a:cubicBezTo>
                        <a:pt x="834" y="397"/>
                        <a:pt x="723" y="254"/>
                        <a:pt x="508" y="115"/>
                      </a:cubicBezTo>
                      <a:cubicBezTo>
                        <a:pt x="422" y="68"/>
                        <a:pt x="351" y="70"/>
                        <a:pt x="351" y="70"/>
                      </a:cubicBezTo>
                      <a:cubicBezTo>
                        <a:pt x="351" y="70"/>
                        <a:pt x="279" y="69"/>
                        <a:pt x="218" y="107"/>
                      </a:cubicBezTo>
                      <a:cubicBezTo>
                        <a:pt x="131" y="162"/>
                        <a:pt x="47" y="270"/>
                        <a:pt x="27" y="495"/>
                      </a:cubicBezTo>
                      <a:cubicBezTo>
                        <a:pt x="16" y="622"/>
                        <a:pt x="54" y="783"/>
                        <a:pt x="54" y="78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19191"/>
                    </a:gs>
                    <a:gs pos="3000">
                      <a:srgbClr val="919191"/>
                    </a:gs>
                    <a:gs pos="58000">
                      <a:srgbClr val="FFFFFF"/>
                    </a:gs>
                    <a:gs pos="82000">
                      <a:srgbClr val="919191"/>
                    </a:gs>
                    <a:gs pos="71000">
                      <a:srgbClr val="919191"/>
                    </a:gs>
                  </a:gsLst>
                  <a:lin ang="36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1"/>
                </a:p>
              </p:txBody>
            </p:sp>
            <p:sp>
              <p:nvSpPr>
                <p:cNvPr id="98" name="Freeform 17"/>
                <p:cNvSpPr>
                  <a:spLocks/>
                </p:cNvSpPr>
                <p:nvPr/>
              </p:nvSpPr>
              <p:spPr bwMode="gray">
                <a:xfrm rot="14400000">
                  <a:off x="2530456" y="3304157"/>
                  <a:ext cx="1938109" cy="1736499"/>
                </a:xfrm>
                <a:custGeom>
                  <a:avLst/>
                  <a:gdLst/>
                  <a:ahLst/>
                  <a:cxnLst>
                    <a:cxn ang="0">
                      <a:pos x="0" y="129"/>
                    </a:cxn>
                    <a:cxn ang="0">
                      <a:pos x="486" y="4"/>
                    </a:cxn>
                    <a:cxn ang="0">
                      <a:pos x="870" y="115"/>
                    </a:cxn>
                    <a:cxn ang="0">
                      <a:pos x="1055" y="319"/>
                    </a:cxn>
                    <a:cxn ang="0">
                      <a:pos x="1241" y="267"/>
                    </a:cxn>
                    <a:cxn ang="0">
                      <a:pos x="1094" y="1112"/>
                    </a:cxn>
                    <a:cxn ang="0">
                      <a:pos x="434" y="529"/>
                    </a:cxn>
                    <a:cxn ang="0">
                      <a:pos x="641" y="457"/>
                    </a:cxn>
                    <a:cxn ang="0">
                      <a:pos x="295" y="169"/>
                    </a:cxn>
                    <a:cxn ang="0">
                      <a:pos x="118" y="113"/>
                    </a:cxn>
                    <a:cxn ang="0">
                      <a:pos x="0" y="129"/>
                    </a:cxn>
                  </a:cxnLst>
                  <a:rect l="0" t="0" r="r" b="b"/>
                  <a:pathLst>
                    <a:path w="1241" h="1112">
                      <a:moveTo>
                        <a:pt x="0" y="129"/>
                      </a:moveTo>
                      <a:cubicBezTo>
                        <a:pt x="172" y="38"/>
                        <a:pt x="333" y="7"/>
                        <a:pt x="486" y="4"/>
                      </a:cubicBezTo>
                      <a:cubicBezTo>
                        <a:pt x="652" y="0"/>
                        <a:pt x="787" y="48"/>
                        <a:pt x="870" y="115"/>
                      </a:cubicBezTo>
                      <a:cubicBezTo>
                        <a:pt x="974" y="199"/>
                        <a:pt x="1055" y="319"/>
                        <a:pt x="1055" y="319"/>
                      </a:cubicBezTo>
                      <a:cubicBezTo>
                        <a:pt x="1241" y="267"/>
                        <a:pt x="1241" y="267"/>
                        <a:pt x="1241" y="267"/>
                      </a:cubicBezTo>
                      <a:cubicBezTo>
                        <a:pt x="1094" y="1112"/>
                        <a:pt x="1094" y="1112"/>
                        <a:pt x="1094" y="1112"/>
                      </a:cubicBezTo>
                      <a:cubicBezTo>
                        <a:pt x="434" y="529"/>
                        <a:pt x="434" y="529"/>
                        <a:pt x="434" y="529"/>
                      </a:cubicBezTo>
                      <a:cubicBezTo>
                        <a:pt x="641" y="457"/>
                        <a:pt x="641" y="457"/>
                        <a:pt x="641" y="457"/>
                      </a:cubicBezTo>
                      <a:cubicBezTo>
                        <a:pt x="641" y="457"/>
                        <a:pt x="475" y="276"/>
                        <a:pt x="295" y="169"/>
                      </a:cubicBezTo>
                      <a:cubicBezTo>
                        <a:pt x="250" y="142"/>
                        <a:pt x="184" y="114"/>
                        <a:pt x="118" y="113"/>
                      </a:cubicBezTo>
                      <a:cubicBezTo>
                        <a:pt x="64" y="112"/>
                        <a:pt x="0" y="129"/>
                        <a:pt x="0" y="12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353535"/>
                    </a:gs>
                    <a:gs pos="56000">
                      <a:srgbClr val="F2F2F2"/>
                    </a:gs>
                    <a:gs pos="84000">
                      <a:srgbClr val="B5B5B5"/>
                    </a:gs>
                    <a:gs pos="100000">
                      <a:srgbClr val="B5B5B5"/>
                    </a:gs>
                  </a:gsLst>
                  <a:lin ang="36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1"/>
                </a:p>
              </p:txBody>
            </p:sp>
            <p:sp>
              <p:nvSpPr>
                <p:cNvPr id="89" name="Freeform 14"/>
                <p:cNvSpPr>
                  <a:spLocks/>
                </p:cNvSpPr>
                <p:nvPr/>
              </p:nvSpPr>
              <p:spPr bwMode="gray">
                <a:xfrm rot="7200000">
                  <a:off x="5356782" y="3378862"/>
                  <a:ext cx="951207" cy="1169344"/>
                </a:xfrm>
                <a:custGeom>
                  <a:avLst/>
                  <a:gdLst/>
                  <a:ahLst/>
                  <a:cxnLst>
                    <a:cxn ang="0">
                      <a:pos x="9" y="650"/>
                    </a:cxn>
                    <a:cxn ang="0">
                      <a:pos x="36" y="749"/>
                    </a:cxn>
                    <a:cxn ang="0">
                      <a:pos x="263" y="369"/>
                    </a:cxn>
                    <a:cxn ang="0">
                      <a:pos x="609" y="143"/>
                    </a:cxn>
                    <a:cxn ang="0">
                      <a:pos x="609" y="74"/>
                    </a:cxn>
                    <a:cxn ang="0">
                      <a:pos x="282" y="0"/>
                    </a:cxn>
                    <a:cxn ang="0">
                      <a:pos x="239" y="28"/>
                    </a:cxn>
                    <a:cxn ang="0">
                      <a:pos x="119" y="118"/>
                    </a:cxn>
                    <a:cxn ang="0">
                      <a:pos x="24" y="304"/>
                    </a:cxn>
                    <a:cxn ang="0">
                      <a:pos x="7" y="437"/>
                    </a:cxn>
                    <a:cxn ang="0">
                      <a:pos x="0" y="553"/>
                    </a:cxn>
                    <a:cxn ang="0">
                      <a:pos x="9" y="650"/>
                    </a:cxn>
                  </a:cxnLst>
                  <a:rect l="0" t="0" r="r" b="b"/>
                  <a:pathLst>
                    <a:path w="609" h="749">
                      <a:moveTo>
                        <a:pt x="9" y="650"/>
                      </a:moveTo>
                      <a:cubicBezTo>
                        <a:pt x="36" y="749"/>
                        <a:pt x="36" y="749"/>
                        <a:pt x="36" y="749"/>
                      </a:cubicBezTo>
                      <a:cubicBezTo>
                        <a:pt x="36" y="749"/>
                        <a:pt x="128" y="503"/>
                        <a:pt x="263" y="369"/>
                      </a:cubicBezTo>
                      <a:cubicBezTo>
                        <a:pt x="397" y="234"/>
                        <a:pt x="609" y="143"/>
                        <a:pt x="609" y="143"/>
                      </a:cubicBezTo>
                      <a:cubicBezTo>
                        <a:pt x="609" y="74"/>
                        <a:pt x="609" y="74"/>
                        <a:pt x="609" y="74"/>
                      </a:cubicBezTo>
                      <a:cubicBezTo>
                        <a:pt x="282" y="0"/>
                        <a:pt x="282" y="0"/>
                        <a:pt x="282" y="0"/>
                      </a:cubicBezTo>
                      <a:cubicBezTo>
                        <a:pt x="239" y="28"/>
                        <a:pt x="239" y="28"/>
                        <a:pt x="239" y="28"/>
                      </a:cubicBezTo>
                      <a:cubicBezTo>
                        <a:pt x="119" y="118"/>
                        <a:pt x="119" y="118"/>
                        <a:pt x="119" y="118"/>
                      </a:cubicBezTo>
                      <a:cubicBezTo>
                        <a:pt x="24" y="304"/>
                        <a:pt x="24" y="304"/>
                        <a:pt x="24" y="304"/>
                      </a:cubicBezTo>
                      <a:cubicBezTo>
                        <a:pt x="7" y="437"/>
                        <a:pt x="7" y="437"/>
                        <a:pt x="7" y="437"/>
                      </a:cubicBezTo>
                      <a:cubicBezTo>
                        <a:pt x="0" y="553"/>
                        <a:pt x="0" y="553"/>
                        <a:pt x="0" y="553"/>
                      </a:cubicBezTo>
                      <a:lnTo>
                        <a:pt x="9" y="65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32323"/>
                    </a:gs>
                    <a:gs pos="53000">
                      <a:srgbClr val="353535"/>
                    </a:gs>
                    <a:gs pos="95000">
                      <a:srgbClr val="919191"/>
                    </a:gs>
                    <a:gs pos="100000">
                      <a:srgbClr val="B5B5B5"/>
                    </a:gs>
                  </a:gsLst>
                  <a:lin ang="66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1"/>
                </a:p>
              </p:txBody>
            </p:sp>
            <p:sp>
              <p:nvSpPr>
                <p:cNvPr id="90" name="Freeform 16"/>
                <p:cNvSpPr>
                  <a:spLocks/>
                </p:cNvSpPr>
                <p:nvPr/>
              </p:nvSpPr>
              <p:spPr bwMode="gray">
                <a:xfrm rot="7200000">
                  <a:off x="5039266" y="3544446"/>
                  <a:ext cx="1422514" cy="1222226"/>
                </a:xfrm>
                <a:custGeom>
                  <a:avLst/>
                  <a:gdLst/>
                  <a:ahLst/>
                  <a:cxnLst>
                    <a:cxn ang="0">
                      <a:pos x="54" y="783"/>
                    </a:cxn>
                    <a:cxn ang="0">
                      <a:pos x="0" y="497"/>
                    </a:cxn>
                    <a:cxn ang="0">
                      <a:pos x="83" y="187"/>
                    </a:cxn>
                    <a:cxn ang="0">
                      <a:pos x="242" y="36"/>
                    </a:cxn>
                    <a:cxn ang="0">
                      <a:pos x="426" y="0"/>
                    </a:cxn>
                    <a:cxn ang="0">
                      <a:pos x="547" y="72"/>
                    </a:cxn>
                    <a:cxn ang="0">
                      <a:pos x="687" y="155"/>
                    </a:cxn>
                    <a:cxn ang="0">
                      <a:pos x="911" y="327"/>
                    </a:cxn>
                    <a:cxn ang="0">
                      <a:pos x="887" y="395"/>
                    </a:cxn>
                    <a:cxn ang="0">
                      <a:pos x="834" y="397"/>
                    </a:cxn>
                    <a:cxn ang="0">
                      <a:pos x="508" y="115"/>
                    </a:cxn>
                    <a:cxn ang="0">
                      <a:pos x="351" y="70"/>
                    </a:cxn>
                    <a:cxn ang="0">
                      <a:pos x="218" y="107"/>
                    </a:cxn>
                    <a:cxn ang="0">
                      <a:pos x="27" y="495"/>
                    </a:cxn>
                    <a:cxn ang="0">
                      <a:pos x="54" y="783"/>
                    </a:cxn>
                  </a:cxnLst>
                  <a:rect l="0" t="0" r="r" b="b"/>
                  <a:pathLst>
                    <a:path w="911" h="783">
                      <a:moveTo>
                        <a:pt x="54" y="783"/>
                      </a:moveTo>
                      <a:cubicBezTo>
                        <a:pt x="54" y="783"/>
                        <a:pt x="0" y="655"/>
                        <a:pt x="0" y="497"/>
                      </a:cubicBezTo>
                      <a:cubicBezTo>
                        <a:pt x="0" y="339"/>
                        <a:pt x="83" y="187"/>
                        <a:pt x="83" y="187"/>
                      </a:cubicBezTo>
                      <a:cubicBezTo>
                        <a:pt x="83" y="187"/>
                        <a:pt x="140" y="83"/>
                        <a:pt x="242" y="36"/>
                      </a:cubicBezTo>
                      <a:cubicBezTo>
                        <a:pt x="281" y="18"/>
                        <a:pt x="426" y="0"/>
                        <a:pt x="426" y="0"/>
                      </a:cubicBezTo>
                      <a:cubicBezTo>
                        <a:pt x="547" y="72"/>
                        <a:pt x="547" y="72"/>
                        <a:pt x="547" y="72"/>
                      </a:cubicBezTo>
                      <a:cubicBezTo>
                        <a:pt x="687" y="155"/>
                        <a:pt x="687" y="155"/>
                        <a:pt x="687" y="155"/>
                      </a:cubicBezTo>
                      <a:cubicBezTo>
                        <a:pt x="911" y="327"/>
                        <a:pt x="911" y="327"/>
                        <a:pt x="911" y="327"/>
                      </a:cubicBezTo>
                      <a:cubicBezTo>
                        <a:pt x="887" y="395"/>
                        <a:pt x="887" y="395"/>
                        <a:pt x="887" y="395"/>
                      </a:cubicBezTo>
                      <a:cubicBezTo>
                        <a:pt x="834" y="397"/>
                        <a:pt x="834" y="397"/>
                        <a:pt x="834" y="397"/>
                      </a:cubicBezTo>
                      <a:cubicBezTo>
                        <a:pt x="834" y="397"/>
                        <a:pt x="723" y="254"/>
                        <a:pt x="508" y="115"/>
                      </a:cubicBezTo>
                      <a:cubicBezTo>
                        <a:pt x="422" y="68"/>
                        <a:pt x="351" y="70"/>
                        <a:pt x="351" y="70"/>
                      </a:cubicBezTo>
                      <a:cubicBezTo>
                        <a:pt x="351" y="70"/>
                        <a:pt x="279" y="69"/>
                        <a:pt x="218" y="107"/>
                      </a:cubicBezTo>
                      <a:cubicBezTo>
                        <a:pt x="131" y="162"/>
                        <a:pt x="47" y="270"/>
                        <a:pt x="27" y="495"/>
                      </a:cubicBezTo>
                      <a:cubicBezTo>
                        <a:pt x="16" y="622"/>
                        <a:pt x="54" y="783"/>
                        <a:pt x="54" y="78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19191"/>
                    </a:gs>
                    <a:gs pos="3000">
                      <a:srgbClr val="919191"/>
                    </a:gs>
                    <a:gs pos="58000">
                      <a:srgbClr val="FFFFFF"/>
                    </a:gs>
                    <a:gs pos="82000">
                      <a:srgbClr val="919191"/>
                    </a:gs>
                    <a:gs pos="71000">
                      <a:srgbClr val="919191"/>
                    </a:gs>
                  </a:gsLst>
                  <a:lin ang="36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1"/>
                </a:p>
              </p:txBody>
            </p:sp>
            <p:sp>
              <p:nvSpPr>
                <p:cNvPr id="91" name="Freeform 15"/>
                <p:cNvSpPr>
                  <a:spLocks/>
                </p:cNvSpPr>
                <p:nvPr/>
              </p:nvSpPr>
              <p:spPr bwMode="gray">
                <a:xfrm rot="7200000">
                  <a:off x="4366552" y="4167314"/>
                  <a:ext cx="1033173" cy="957156"/>
                </a:xfrm>
                <a:custGeom>
                  <a:avLst/>
                  <a:gdLst/>
                  <a:ahLst/>
                  <a:cxnLst>
                    <a:cxn ang="0">
                      <a:pos x="205" y="0"/>
                    </a:cxn>
                    <a:cxn ang="0">
                      <a:pos x="0" y="66"/>
                    </a:cxn>
                    <a:cxn ang="0">
                      <a:pos x="2" y="252"/>
                    </a:cxn>
                    <a:cxn ang="0">
                      <a:pos x="1563" y="1448"/>
                    </a:cxn>
                    <a:cxn ang="0">
                      <a:pos x="205" y="0"/>
                    </a:cxn>
                  </a:cxnLst>
                  <a:rect l="0" t="0" r="r" b="b"/>
                  <a:pathLst>
                    <a:path w="1563" h="1448">
                      <a:moveTo>
                        <a:pt x="205" y="0"/>
                      </a:moveTo>
                      <a:lnTo>
                        <a:pt x="0" y="66"/>
                      </a:lnTo>
                      <a:lnTo>
                        <a:pt x="2" y="252"/>
                      </a:lnTo>
                      <a:lnTo>
                        <a:pt x="1563" y="1448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19191"/>
                    </a:gs>
                    <a:gs pos="13000">
                      <a:srgbClr val="919191"/>
                    </a:gs>
                    <a:gs pos="25000">
                      <a:srgbClr val="FFFFFF"/>
                    </a:gs>
                    <a:gs pos="66000">
                      <a:srgbClr val="595959"/>
                    </a:gs>
                    <a:gs pos="100000">
                      <a:srgbClr val="353535"/>
                    </a:gs>
                  </a:gsLst>
                  <a:lin ang="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1"/>
                </a:p>
              </p:txBody>
            </p:sp>
            <p:sp>
              <p:nvSpPr>
                <p:cNvPr id="92" name="Freeform 17"/>
                <p:cNvSpPr>
                  <a:spLocks/>
                </p:cNvSpPr>
                <p:nvPr/>
              </p:nvSpPr>
              <p:spPr bwMode="gray">
                <a:xfrm rot="7200000">
                  <a:off x="4367281" y="3778636"/>
                  <a:ext cx="1938109" cy="1736499"/>
                </a:xfrm>
                <a:custGeom>
                  <a:avLst/>
                  <a:gdLst/>
                  <a:ahLst/>
                  <a:cxnLst>
                    <a:cxn ang="0">
                      <a:pos x="0" y="129"/>
                    </a:cxn>
                    <a:cxn ang="0">
                      <a:pos x="486" y="4"/>
                    </a:cxn>
                    <a:cxn ang="0">
                      <a:pos x="870" y="115"/>
                    </a:cxn>
                    <a:cxn ang="0">
                      <a:pos x="1055" y="319"/>
                    </a:cxn>
                    <a:cxn ang="0">
                      <a:pos x="1241" y="267"/>
                    </a:cxn>
                    <a:cxn ang="0">
                      <a:pos x="1094" y="1112"/>
                    </a:cxn>
                    <a:cxn ang="0">
                      <a:pos x="434" y="529"/>
                    </a:cxn>
                    <a:cxn ang="0">
                      <a:pos x="641" y="457"/>
                    </a:cxn>
                    <a:cxn ang="0">
                      <a:pos x="295" y="169"/>
                    </a:cxn>
                    <a:cxn ang="0">
                      <a:pos x="118" y="113"/>
                    </a:cxn>
                    <a:cxn ang="0">
                      <a:pos x="0" y="129"/>
                    </a:cxn>
                  </a:cxnLst>
                  <a:rect l="0" t="0" r="r" b="b"/>
                  <a:pathLst>
                    <a:path w="1241" h="1112">
                      <a:moveTo>
                        <a:pt x="0" y="129"/>
                      </a:moveTo>
                      <a:cubicBezTo>
                        <a:pt x="172" y="38"/>
                        <a:pt x="333" y="7"/>
                        <a:pt x="486" y="4"/>
                      </a:cubicBezTo>
                      <a:cubicBezTo>
                        <a:pt x="652" y="0"/>
                        <a:pt x="787" y="48"/>
                        <a:pt x="870" y="115"/>
                      </a:cubicBezTo>
                      <a:cubicBezTo>
                        <a:pt x="974" y="199"/>
                        <a:pt x="1055" y="319"/>
                        <a:pt x="1055" y="319"/>
                      </a:cubicBezTo>
                      <a:cubicBezTo>
                        <a:pt x="1241" y="267"/>
                        <a:pt x="1241" y="267"/>
                        <a:pt x="1241" y="267"/>
                      </a:cubicBezTo>
                      <a:cubicBezTo>
                        <a:pt x="1094" y="1112"/>
                        <a:pt x="1094" y="1112"/>
                        <a:pt x="1094" y="1112"/>
                      </a:cubicBezTo>
                      <a:cubicBezTo>
                        <a:pt x="434" y="529"/>
                        <a:pt x="434" y="529"/>
                        <a:pt x="434" y="529"/>
                      </a:cubicBezTo>
                      <a:cubicBezTo>
                        <a:pt x="641" y="457"/>
                        <a:pt x="641" y="457"/>
                        <a:pt x="641" y="457"/>
                      </a:cubicBezTo>
                      <a:cubicBezTo>
                        <a:pt x="641" y="457"/>
                        <a:pt x="475" y="276"/>
                        <a:pt x="295" y="169"/>
                      </a:cubicBezTo>
                      <a:cubicBezTo>
                        <a:pt x="250" y="142"/>
                        <a:pt x="184" y="114"/>
                        <a:pt x="118" y="113"/>
                      </a:cubicBezTo>
                      <a:cubicBezTo>
                        <a:pt x="64" y="112"/>
                        <a:pt x="0" y="129"/>
                        <a:pt x="0" y="12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353535"/>
                    </a:gs>
                    <a:gs pos="56000">
                      <a:srgbClr val="F2F2F2"/>
                    </a:gs>
                    <a:gs pos="84000">
                      <a:srgbClr val="B5B5B5"/>
                    </a:gs>
                    <a:gs pos="100000">
                      <a:srgbClr val="B5B5B5"/>
                    </a:gs>
                  </a:gsLst>
                  <a:lin ang="36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1"/>
                </a:p>
              </p:txBody>
            </p:sp>
            <p:sp>
              <p:nvSpPr>
                <p:cNvPr id="93" name="Freeform 15"/>
                <p:cNvSpPr>
                  <a:spLocks/>
                </p:cNvSpPr>
                <p:nvPr/>
              </p:nvSpPr>
              <p:spPr bwMode="gray">
                <a:xfrm>
                  <a:off x="4558283" y="2697172"/>
                  <a:ext cx="1033173" cy="957156"/>
                </a:xfrm>
                <a:custGeom>
                  <a:avLst/>
                  <a:gdLst/>
                  <a:ahLst/>
                  <a:cxnLst>
                    <a:cxn ang="0">
                      <a:pos x="205" y="0"/>
                    </a:cxn>
                    <a:cxn ang="0">
                      <a:pos x="0" y="66"/>
                    </a:cxn>
                    <a:cxn ang="0">
                      <a:pos x="2" y="252"/>
                    </a:cxn>
                    <a:cxn ang="0">
                      <a:pos x="1563" y="1448"/>
                    </a:cxn>
                    <a:cxn ang="0">
                      <a:pos x="205" y="0"/>
                    </a:cxn>
                  </a:cxnLst>
                  <a:rect l="0" t="0" r="r" b="b"/>
                  <a:pathLst>
                    <a:path w="1563" h="1448">
                      <a:moveTo>
                        <a:pt x="205" y="0"/>
                      </a:moveTo>
                      <a:lnTo>
                        <a:pt x="0" y="66"/>
                      </a:lnTo>
                      <a:lnTo>
                        <a:pt x="2" y="252"/>
                      </a:lnTo>
                      <a:lnTo>
                        <a:pt x="1563" y="1448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19191"/>
                    </a:gs>
                    <a:gs pos="13000">
                      <a:srgbClr val="919191"/>
                    </a:gs>
                    <a:gs pos="25000">
                      <a:srgbClr val="FFFFFF"/>
                    </a:gs>
                    <a:gs pos="66000">
                      <a:srgbClr val="595959"/>
                    </a:gs>
                    <a:gs pos="100000">
                      <a:srgbClr val="353535"/>
                    </a:gs>
                  </a:gsLst>
                  <a:lin ang="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1"/>
                </a:p>
              </p:txBody>
            </p:sp>
            <p:sp>
              <p:nvSpPr>
                <p:cNvPr id="94" name="Freeform 17"/>
                <p:cNvSpPr>
                  <a:spLocks/>
                </p:cNvSpPr>
                <p:nvPr/>
              </p:nvSpPr>
              <p:spPr bwMode="gray">
                <a:xfrm>
                  <a:off x="3880078" y="1914525"/>
                  <a:ext cx="1938110" cy="1736499"/>
                </a:xfrm>
                <a:custGeom>
                  <a:avLst/>
                  <a:gdLst/>
                  <a:ahLst/>
                  <a:cxnLst>
                    <a:cxn ang="0">
                      <a:pos x="0" y="129"/>
                    </a:cxn>
                    <a:cxn ang="0">
                      <a:pos x="486" y="4"/>
                    </a:cxn>
                    <a:cxn ang="0">
                      <a:pos x="870" y="115"/>
                    </a:cxn>
                    <a:cxn ang="0">
                      <a:pos x="1055" y="319"/>
                    </a:cxn>
                    <a:cxn ang="0">
                      <a:pos x="1241" y="267"/>
                    </a:cxn>
                    <a:cxn ang="0">
                      <a:pos x="1094" y="1112"/>
                    </a:cxn>
                    <a:cxn ang="0">
                      <a:pos x="434" y="529"/>
                    </a:cxn>
                    <a:cxn ang="0">
                      <a:pos x="641" y="457"/>
                    </a:cxn>
                    <a:cxn ang="0">
                      <a:pos x="295" y="169"/>
                    </a:cxn>
                    <a:cxn ang="0">
                      <a:pos x="118" y="113"/>
                    </a:cxn>
                    <a:cxn ang="0">
                      <a:pos x="0" y="129"/>
                    </a:cxn>
                  </a:cxnLst>
                  <a:rect l="0" t="0" r="r" b="b"/>
                  <a:pathLst>
                    <a:path w="1241" h="1112">
                      <a:moveTo>
                        <a:pt x="0" y="129"/>
                      </a:moveTo>
                      <a:cubicBezTo>
                        <a:pt x="172" y="38"/>
                        <a:pt x="333" y="7"/>
                        <a:pt x="486" y="4"/>
                      </a:cubicBezTo>
                      <a:cubicBezTo>
                        <a:pt x="652" y="0"/>
                        <a:pt x="787" y="48"/>
                        <a:pt x="870" y="115"/>
                      </a:cubicBezTo>
                      <a:cubicBezTo>
                        <a:pt x="974" y="199"/>
                        <a:pt x="1055" y="319"/>
                        <a:pt x="1055" y="319"/>
                      </a:cubicBezTo>
                      <a:cubicBezTo>
                        <a:pt x="1241" y="267"/>
                        <a:pt x="1241" y="267"/>
                        <a:pt x="1241" y="267"/>
                      </a:cubicBezTo>
                      <a:cubicBezTo>
                        <a:pt x="1094" y="1112"/>
                        <a:pt x="1094" y="1112"/>
                        <a:pt x="1094" y="1112"/>
                      </a:cubicBezTo>
                      <a:cubicBezTo>
                        <a:pt x="434" y="529"/>
                        <a:pt x="434" y="529"/>
                        <a:pt x="434" y="529"/>
                      </a:cubicBezTo>
                      <a:cubicBezTo>
                        <a:pt x="641" y="457"/>
                        <a:pt x="641" y="457"/>
                        <a:pt x="641" y="457"/>
                      </a:cubicBezTo>
                      <a:cubicBezTo>
                        <a:pt x="641" y="457"/>
                        <a:pt x="475" y="276"/>
                        <a:pt x="295" y="169"/>
                      </a:cubicBezTo>
                      <a:cubicBezTo>
                        <a:pt x="250" y="142"/>
                        <a:pt x="184" y="114"/>
                        <a:pt x="118" y="113"/>
                      </a:cubicBezTo>
                      <a:cubicBezTo>
                        <a:pt x="64" y="112"/>
                        <a:pt x="0" y="129"/>
                        <a:pt x="0" y="12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353535"/>
                    </a:gs>
                    <a:gs pos="56000">
                      <a:srgbClr val="F2F2F2"/>
                    </a:gs>
                    <a:gs pos="84000">
                      <a:srgbClr val="B5B5B5"/>
                    </a:gs>
                    <a:gs pos="100000">
                      <a:srgbClr val="B5B5B5"/>
                    </a:gs>
                  </a:gsLst>
                  <a:lin ang="3600000" scaled="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1"/>
                </a:p>
              </p:txBody>
            </p:sp>
            <p:sp>
              <p:nvSpPr>
                <p:cNvPr id="28" name="Textfeld 27"/>
                <p:cNvSpPr txBox="1"/>
                <p:nvPr/>
              </p:nvSpPr>
              <p:spPr bwMode="gray">
                <a:xfrm rot="3722117">
                  <a:off x="4752992" y="2509152"/>
                  <a:ext cx="91804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600" b="1" noProof="1" smtClean="0">
                      <a:solidFill>
                        <a:srgbClr val="353535"/>
                      </a:solidFill>
                    </a:rPr>
                    <a:t>Ubiquity</a:t>
                  </a:r>
                  <a:endParaRPr lang="de-DE" sz="1600" b="1" noProof="1">
                    <a:solidFill>
                      <a:srgbClr val="353535"/>
                    </a:solidFill>
                  </a:endParaRPr>
                </a:p>
              </p:txBody>
            </p:sp>
            <p:sp>
              <p:nvSpPr>
                <p:cNvPr id="33" name="Textfeld 32"/>
                <p:cNvSpPr txBox="1"/>
                <p:nvPr/>
              </p:nvSpPr>
              <p:spPr bwMode="gray">
                <a:xfrm rot="211907">
                  <a:off x="4612100" y="4816366"/>
                  <a:ext cx="10974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600" b="1" noProof="1" smtClean="0">
                      <a:solidFill>
                        <a:srgbClr val="353535"/>
                      </a:solidFill>
                    </a:rPr>
                    <a:t>Connected</a:t>
                  </a:r>
                </a:p>
              </p:txBody>
            </p:sp>
            <p:sp>
              <p:nvSpPr>
                <p:cNvPr id="34" name="Textfeld 33"/>
                <p:cNvSpPr txBox="1"/>
                <p:nvPr/>
              </p:nvSpPr>
              <p:spPr bwMode="gray">
                <a:xfrm rot="18359566">
                  <a:off x="2715654" y="3655485"/>
                  <a:ext cx="107162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600" b="1" noProof="1" smtClean="0">
                      <a:solidFill>
                        <a:srgbClr val="353535"/>
                      </a:solidFill>
                    </a:rPr>
                    <a:t>Anywhere</a:t>
                  </a:r>
                  <a:endParaRPr lang="de-DE" sz="1600" b="1" noProof="1">
                    <a:solidFill>
                      <a:srgbClr val="353535"/>
                    </a:solidFill>
                  </a:endParaRPr>
                </a:p>
              </p:txBody>
            </p:sp>
          </p:grpSp>
        </p:grpSp>
        <p:sp>
          <p:nvSpPr>
            <p:cNvPr id="36" name="Text Box 20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331470" y="4019709"/>
              <a:ext cx="216789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algn="r"/>
              <a:r>
                <a:rPr lang="de-DE" sz="2400" b="1" noProof="1" smtClean="0"/>
                <a:t>Mobility</a:t>
              </a:r>
              <a:r>
                <a:rPr lang="de-DE" sz="2800" b="1" noProof="1" smtClean="0"/>
                <a:t/>
              </a:r>
              <a:br>
                <a:rPr lang="de-DE" sz="2800" b="1" noProof="1" smtClean="0"/>
              </a:br>
              <a:r>
                <a:rPr lang="de-DE" sz="1400" noProof="1" smtClean="0"/>
                <a:t>Phones</a:t>
              </a:r>
            </a:p>
            <a:p>
              <a:pPr algn="r"/>
              <a:r>
                <a:rPr lang="de-DE" sz="1400" noProof="1" smtClean="0"/>
                <a:t>Tablets</a:t>
              </a:r>
            </a:p>
            <a:p>
              <a:pPr algn="r"/>
              <a:r>
                <a:rPr lang="de-DE" sz="1400" noProof="1" smtClean="0"/>
                <a:t>Vehicles</a:t>
              </a:r>
            </a:p>
            <a:p>
              <a:pPr algn="r"/>
              <a:r>
                <a:rPr lang="de-DE" sz="1400" noProof="1" smtClean="0"/>
                <a:t>Specialty Devices</a:t>
              </a:r>
              <a:endParaRPr lang="de-DE" noProof="1" smtClean="0"/>
            </a:p>
          </p:txBody>
        </p:sp>
        <p:sp>
          <p:nvSpPr>
            <p:cNvPr id="37" name="Text Box 14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6515569" y="4077990"/>
              <a:ext cx="2243621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b">
              <a:spAutoFit/>
            </a:bodyPr>
            <a:lstStyle/>
            <a:p>
              <a:pPr algn="r"/>
              <a:r>
                <a:rPr lang="de-DE" sz="2400" b="1" noProof="1" smtClean="0"/>
                <a:t>Social Nets</a:t>
              </a:r>
              <a:br>
                <a:rPr lang="de-DE" sz="2400" b="1" noProof="1" smtClean="0"/>
              </a:br>
              <a:r>
                <a:rPr lang="de-DE" sz="1400" noProof="1" smtClean="0"/>
                <a:t>Massive Adoption</a:t>
              </a:r>
            </a:p>
            <a:p>
              <a:pPr algn="r"/>
              <a:r>
                <a:rPr lang="de-DE" sz="1400" noProof="1" smtClean="0"/>
                <a:t>Drive for Meaningful Apps</a:t>
              </a:r>
            </a:p>
            <a:p>
              <a:pPr algn="r"/>
              <a:r>
                <a:rPr lang="de-DE" sz="1400" noProof="1" smtClean="0"/>
                <a:t>True Connected Environment</a:t>
              </a:r>
              <a:endParaRPr lang="de-DE" noProof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1432914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CommandBridge</a:t>
            </a:r>
            <a:r>
              <a:rPr lang="en-US" dirty="0" smtClean="0"/>
              <a:t>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4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91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255" y="2424465"/>
            <a:ext cx="4061887" cy="247312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latin typeface="Source Sans Pro Semibold"/>
                <a:cs typeface="Source Sans Pro Semibold"/>
              </a:rPr>
              <a:t>Steve Dryden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The Mariner Group, LLC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1301 </a:t>
            </a:r>
            <a:r>
              <a:rPr lang="en-US" sz="2000" dirty="0" err="1" smtClean="0"/>
              <a:t>Gervais</a:t>
            </a:r>
            <a:r>
              <a:rPr lang="en-US" sz="2000" dirty="0" smtClean="0"/>
              <a:t> Street, Suite 502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Columbia, SC  29201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803-530-9001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err="1" smtClean="0"/>
              <a:t>sdryden@themarinergroup.net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3104" y="2439865"/>
            <a:ext cx="4061887" cy="2473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sz="2000" dirty="0">
                <a:latin typeface="Source Sans Pro Semibold"/>
                <a:cs typeface="Source Sans Pro Semibold"/>
              </a:rPr>
              <a:t>E</a:t>
            </a:r>
            <a:r>
              <a:rPr lang="en-US" sz="2000" dirty="0" smtClean="0">
                <a:latin typeface="Source Sans Pro Semibold"/>
                <a:cs typeface="Source Sans Pro Semibold"/>
              </a:rPr>
              <a:t>rin Phelps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sz="2000" dirty="0" smtClean="0"/>
              <a:t>The Mariner Group, LLC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sz="2000" dirty="0" smtClean="0"/>
              <a:t>1301 </a:t>
            </a:r>
            <a:r>
              <a:rPr lang="en-US" sz="2000" dirty="0" err="1" smtClean="0"/>
              <a:t>Gervais</a:t>
            </a:r>
            <a:r>
              <a:rPr lang="en-US" sz="2000" dirty="0" smtClean="0"/>
              <a:t> Street, Suite 502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sz="2000" dirty="0" smtClean="0"/>
              <a:t>Columbia, SC  29201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sz="2000" dirty="0" smtClean="0"/>
              <a:t>703-965-9397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sz="2000" dirty="0" err="1" smtClean="0"/>
              <a:t>ephelps@themarinergroup.net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920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 Market Leader in Maritime Domain Awareness &amp; Response</a:t>
            </a:r>
          </a:p>
          <a:p>
            <a:r>
              <a:rPr lang="en-US" dirty="0" smtClean="0"/>
              <a:t>Developers of </a:t>
            </a:r>
            <a:r>
              <a:rPr lang="en-US" dirty="0" err="1" smtClean="0"/>
              <a:t>CommandBridge</a:t>
            </a:r>
            <a:r>
              <a:rPr lang="en-US" baseline="30000" dirty="0" smtClean="0"/>
              <a:t>™</a:t>
            </a:r>
          </a:p>
          <a:p>
            <a:r>
              <a:rPr lang="en-US" dirty="0" smtClean="0"/>
              <a:t>Focus on the Effective Combination of Security, Operations, and Regional Collaboration</a:t>
            </a:r>
          </a:p>
          <a:p>
            <a:r>
              <a:rPr lang="en-US" dirty="0" smtClean="0"/>
              <a:t>Rapid Deployment / Success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6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5"/>
          <p:cNvSpPr>
            <a:spLocks noChangeArrowheads="1"/>
          </p:cNvSpPr>
          <p:nvPr/>
        </p:nvSpPr>
        <p:spPr bwMode="gray">
          <a:xfrm>
            <a:off x="36515" y="2045098"/>
            <a:ext cx="9143999" cy="484028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5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79" name="Grafik 17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1916832"/>
            <a:ext cx="9144000" cy="3575232"/>
          </a:xfrm>
          <a:prstGeom prst="rect">
            <a:avLst/>
          </a:prstGeom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_h1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en-US" noProof="1" smtClean="0"/>
              <a:t>CommandBridge</a:t>
            </a:r>
            <a:r>
              <a:rPr lang="en-US" baseline="30000" dirty="0" smtClean="0"/>
              <a:t>™</a:t>
            </a:r>
            <a:endParaRPr lang="en-US" noProof="1"/>
          </a:p>
        </p:txBody>
      </p:sp>
      <p:sp>
        <p:nvSpPr>
          <p:cNvPr id="7" name="_h2"/>
          <p:cNvSpPr>
            <a:spLocks noGrp="1"/>
          </p:cNvSpPr>
          <p:nvPr>
            <p:ph type="body" sz="quarter" idx="13"/>
          </p:nvPr>
        </p:nvSpPr>
        <p:spPr bwMode="gray">
          <a:xfrm>
            <a:off x="458833" y="854994"/>
            <a:ext cx="8319451" cy="404211"/>
          </a:xfrm>
        </p:spPr>
        <p:txBody>
          <a:bodyPr/>
          <a:lstStyle/>
          <a:p>
            <a:r>
              <a:rPr lang="en-US" noProof="1" smtClean="0"/>
              <a:t>United States Installations</a:t>
            </a:r>
          </a:p>
        </p:txBody>
      </p:sp>
      <p:grpSp>
        <p:nvGrpSpPr>
          <p:cNvPr id="2" name="Gruppieren 268"/>
          <p:cNvGrpSpPr>
            <a:grpSpLocks noChangeAspect="1"/>
          </p:cNvGrpSpPr>
          <p:nvPr/>
        </p:nvGrpSpPr>
        <p:grpSpPr>
          <a:xfrm>
            <a:off x="500699" y="1259206"/>
            <a:ext cx="8100000" cy="4353705"/>
            <a:chOff x="312739" y="1920875"/>
            <a:chExt cx="5649946" cy="2965451"/>
          </a:xfrm>
          <a:scene3d>
            <a:camera prst="perspectiveRelaxed" fov="2700000">
              <a:rot lat="19173601" lon="0" rev="0"/>
            </a:camera>
            <a:lightRig rig="balanced" dir="t"/>
          </a:scene3d>
        </p:grpSpPr>
        <p:grpSp>
          <p:nvGrpSpPr>
            <p:cNvPr id="3" name="Gruppieren 210"/>
            <p:cNvGrpSpPr/>
            <p:nvPr/>
          </p:nvGrpSpPr>
          <p:grpSpPr>
            <a:xfrm>
              <a:off x="312739" y="1920875"/>
              <a:ext cx="5649946" cy="2965451"/>
              <a:chOff x="9140825" y="723900"/>
              <a:chExt cx="14844713" cy="7791450"/>
            </a:xfrm>
            <a:blipFill>
              <a:blip r:embed="rId4"/>
              <a:stretch>
                <a:fillRect/>
              </a:stretch>
            </a:blipFill>
          </p:grpSpPr>
          <p:sp>
            <p:nvSpPr>
              <p:cNvPr id="212" name="Freeform 6"/>
              <p:cNvSpPr>
                <a:spLocks/>
              </p:cNvSpPr>
              <p:nvPr/>
            </p:nvSpPr>
            <p:spPr bwMode="auto">
              <a:xfrm>
                <a:off x="20656550" y="2219325"/>
                <a:ext cx="1679575" cy="1398587"/>
              </a:xfrm>
              <a:custGeom>
                <a:avLst/>
                <a:gdLst/>
                <a:ahLst/>
                <a:cxnLst>
                  <a:cxn ang="0">
                    <a:pos x="442" y="133"/>
                  </a:cxn>
                  <a:cxn ang="0">
                    <a:pos x="437" y="120"/>
                  </a:cxn>
                  <a:cxn ang="0">
                    <a:pos x="436" y="92"/>
                  </a:cxn>
                  <a:cxn ang="0">
                    <a:pos x="440" y="22"/>
                  </a:cxn>
                  <a:cxn ang="0">
                    <a:pos x="438" y="0"/>
                  </a:cxn>
                  <a:cxn ang="0">
                    <a:pos x="334" y="1"/>
                  </a:cxn>
                  <a:cxn ang="0">
                    <a:pos x="253" y="70"/>
                  </a:cxn>
                  <a:cxn ang="0">
                    <a:pos x="245" y="72"/>
                  </a:cxn>
                  <a:cxn ang="0">
                    <a:pos x="237" y="87"/>
                  </a:cxn>
                  <a:cxn ang="0">
                    <a:pos x="245" y="94"/>
                  </a:cxn>
                  <a:cxn ang="0">
                    <a:pos x="250" y="101"/>
                  </a:cxn>
                  <a:cxn ang="0">
                    <a:pos x="242" y="113"/>
                  </a:cxn>
                  <a:cxn ang="0">
                    <a:pos x="247" y="130"/>
                  </a:cxn>
                  <a:cxn ang="0">
                    <a:pos x="236" y="147"/>
                  </a:cxn>
                  <a:cxn ang="0">
                    <a:pos x="221" y="155"/>
                  </a:cxn>
                  <a:cxn ang="0">
                    <a:pos x="204" y="162"/>
                  </a:cxn>
                  <a:cxn ang="0">
                    <a:pos x="166" y="168"/>
                  </a:cxn>
                  <a:cxn ang="0">
                    <a:pos x="144" y="163"/>
                  </a:cxn>
                  <a:cxn ang="0">
                    <a:pos x="104" y="156"/>
                  </a:cxn>
                  <a:cxn ang="0">
                    <a:pos x="74" y="160"/>
                  </a:cxn>
                  <a:cxn ang="0">
                    <a:pos x="49" y="169"/>
                  </a:cxn>
                  <a:cxn ang="0">
                    <a:pos x="63" y="200"/>
                  </a:cxn>
                  <a:cxn ang="0">
                    <a:pos x="71" y="210"/>
                  </a:cxn>
                  <a:cxn ang="0">
                    <a:pos x="55" y="223"/>
                  </a:cxn>
                  <a:cxn ang="0">
                    <a:pos x="14" y="255"/>
                  </a:cxn>
                  <a:cxn ang="0">
                    <a:pos x="0" y="262"/>
                  </a:cxn>
                  <a:cxn ang="0">
                    <a:pos x="0" y="283"/>
                  </a:cxn>
                  <a:cxn ang="0">
                    <a:pos x="300" y="283"/>
                  </a:cxn>
                  <a:cxn ang="0">
                    <a:pos x="313" y="299"/>
                  </a:cxn>
                  <a:cxn ang="0">
                    <a:pos x="326" y="303"/>
                  </a:cxn>
                  <a:cxn ang="0">
                    <a:pos x="326" y="325"/>
                  </a:cxn>
                  <a:cxn ang="0">
                    <a:pos x="341" y="334"/>
                  </a:cxn>
                  <a:cxn ang="0">
                    <a:pos x="350" y="341"/>
                  </a:cxn>
                  <a:cxn ang="0">
                    <a:pos x="361" y="352"/>
                  </a:cxn>
                  <a:cxn ang="0">
                    <a:pos x="384" y="367"/>
                  </a:cxn>
                  <a:cxn ang="0">
                    <a:pos x="402" y="373"/>
                  </a:cxn>
                  <a:cxn ang="0">
                    <a:pos x="415" y="372"/>
                  </a:cxn>
                  <a:cxn ang="0">
                    <a:pos x="421" y="362"/>
                  </a:cxn>
                  <a:cxn ang="0">
                    <a:pos x="430" y="353"/>
                  </a:cxn>
                  <a:cxn ang="0">
                    <a:pos x="430" y="309"/>
                  </a:cxn>
                  <a:cxn ang="0">
                    <a:pos x="428" y="279"/>
                  </a:cxn>
                  <a:cxn ang="0">
                    <a:pos x="432" y="267"/>
                  </a:cxn>
                  <a:cxn ang="0">
                    <a:pos x="445" y="218"/>
                  </a:cxn>
                  <a:cxn ang="0">
                    <a:pos x="448" y="166"/>
                  </a:cxn>
                  <a:cxn ang="0">
                    <a:pos x="442" y="133"/>
                  </a:cxn>
                </a:cxnLst>
                <a:rect l="0" t="0" r="r" b="b"/>
                <a:pathLst>
                  <a:path w="448" h="373">
                    <a:moveTo>
                      <a:pt x="442" y="133"/>
                    </a:moveTo>
                    <a:cubicBezTo>
                      <a:pt x="438" y="136"/>
                      <a:pt x="435" y="126"/>
                      <a:pt x="437" y="120"/>
                    </a:cubicBezTo>
                    <a:cubicBezTo>
                      <a:pt x="438" y="113"/>
                      <a:pt x="431" y="108"/>
                      <a:pt x="436" y="92"/>
                    </a:cubicBezTo>
                    <a:cubicBezTo>
                      <a:pt x="441" y="76"/>
                      <a:pt x="440" y="40"/>
                      <a:pt x="440" y="22"/>
                    </a:cubicBezTo>
                    <a:cubicBezTo>
                      <a:pt x="440" y="14"/>
                      <a:pt x="439" y="7"/>
                      <a:pt x="438" y="0"/>
                    </a:cubicBezTo>
                    <a:cubicBezTo>
                      <a:pt x="334" y="1"/>
                      <a:pt x="334" y="1"/>
                      <a:pt x="334" y="1"/>
                    </a:cubicBezTo>
                    <a:cubicBezTo>
                      <a:pt x="325" y="6"/>
                      <a:pt x="282" y="36"/>
                      <a:pt x="253" y="70"/>
                    </a:cubicBezTo>
                    <a:cubicBezTo>
                      <a:pt x="250" y="73"/>
                      <a:pt x="248" y="73"/>
                      <a:pt x="245" y="72"/>
                    </a:cubicBezTo>
                    <a:cubicBezTo>
                      <a:pt x="241" y="79"/>
                      <a:pt x="237" y="82"/>
                      <a:pt x="237" y="87"/>
                    </a:cubicBezTo>
                    <a:cubicBezTo>
                      <a:pt x="238" y="93"/>
                      <a:pt x="242" y="92"/>
                      <a:pt x="245" y="94"/>
                    </a:cubicBezTo>
                    <a:cubicBezTo>
                      <a:pt x="248" y="95"/>
                      <a:pt x="249" y="91"/>
                      <a:pt x="250" y="101"/>
                    </a:cubicBezTo>
                    <a:cubicBezTo>
                      <a:pt x="252" y="111"/>
                      <a:pt x="243" y="108"/>
                      <a:pt x="242" y="113"/>
                    </a:cubicBezTo>
                    <a:cubicBezTo>
                      <a:pt x="241" y="119"/>
                      <a:pt x="246" y="120"/>
                      <a:pt x="247" y="130"/>
                    </a:cubicBezTo>
                    <a:cubicBezTo>
                      <a:pt x="249" y="140"/>
                      <a:pt x="241" y="140"/>
                      <a:pt x="236" y="147"/>
                    </a:cubicBezTo>
                    <a:cubicBezTo>
                      <a:pt x="231" y="153"/>
                      <a:pt x="227" y="150"/>
                      <a:pt x="221" y="155"/>
                    </a:cubicBezTo>
                    <a:cubicBezTo>
                      <a:pt x="214" y="160"/>
                      <a:pt x="215" y="160"/>
                      <a:pt x="204" y="162"/>
                    </a:cubicBezTo>
                    <a:cubicBezTo>
                      <a:pt x="193" y="164"/>
                      <a:pt x="179" y="165"/>
                      <a:pt x="166" y="168"/>
                    </a:cubicBezTo>
                    <a:cubicBezTo>
                      <a:pt x="152" y="171"/>
                      <a:pt x="146" y="164"/>
                      <a:pt x="144" y="163"/>
                    </a:cubicBezTo>
                    <a:cubicBezTo>
                      <a:pt x="142" y="163"/>
                      <a:pt x="125" y="158"/>
                      <a:pt x="104" y="156"/>
                    </a:cubicBezTo>
                    <a:cubicBezTo>
                      <a:pt x="83" y="153"/>
                      <a:pt x="81" y="158"/>
                      <a:pt x="74" y="160"/>
                    </a:cubicBezTo>
                    <a:cubicBezTo>
                      <a:pt x="68" y="161"/>
                      <a:pt x="53" y="166"/>
                      <a:pt x="49" y="169"/>
                    </a:cubicBezTo>
                    <a:cubicBezTo>
                      <a:pt x="49" y="179"/>
                      <a:pt x="53" y="192"/>
                      <a:pt x="63" y="200"/>
                    </a:cubicBezTo>
                    <a:cubicBezTo>
                      <a:pt x="70" y="203"/>
                      <a:pt x="71" y="205"/>
                      <a:pt x="71" y="210"/>
                    </a:cubicBezTo>
                    <a:cubicBezTo>
                      <a:pt x="71" y="215"/>
                      <a:pt x="63" y="217"/>
                      <a:pt x="55" y="223"/>
                    </a:cubicBezTo>
                    <a:cubicBezTo>
                      <a:pt x="48" y="228"/>
                      <a:pt x="19" y="252"/>
                      <a:pt x="14" y="255"/>
                    </a:cubicBezTo>
                    <a:cubicBezTo>
                      <a:pt x="12" y="257"/>
                      <a:pt x="6" y="260"/>
                      <a:pt x="0" y="262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300" y="283"/>
                      <a:pt x="300" y="283"/>
                      <a:pt x="300" y="283"/>
                    </a:cubicBezTo>
                    <a:cubicBezTo>
                      <a:pt x="300" y="283"/>
                      <a:pt x="307" y="299"/>
                      <a:pt x="313" y="299"/>
                    </a:cubicBezTo>
                    <a:cubicBezTo>
                      <a:pt x="318" y="298"/>
                      <a:pt x="324" y="296"/>
                      <a:pt x="326" y="303"/>
                    </a:cubicBezTo>
                    <a:cubicBezTo>
                      <a:pt x="328" y="311"/>
                      <a:pt x="323" y="320"/>
                      <a:pt x="326" y="325"/>
                    </a:cubicBezTo>
                    <a:cubicBezTo>
                      <a:pt x="329" y="330"/>
                      <a:pt x="338" y="332"/>
                      <a:pt x="341" y="334"/>
                    </a:cubicBezTo>
                    <a:cubicBezTo>
                      <a:pt x="343" y="335"/>
                      <a:pt x="346" y="338"/>
                      <a:pt x="350" y="341"/>
                    </a:cubicBezTo>
                    <a:cubicBezTo>
                      <a:pt x="355" y="346"/>
                      <a:pt x="360" y="351"/>
                      <a:pt x="361" y="352"/>
                    </a:cubicBezTo>
                    <a:cubicBezTo>
                      <a:pt x="363" y="354"/>
                      <a:pt x="378" y="361"/>
                      <a:pt x="384" y="367"/>
                    </a:cubicBezTo>
                    <a:cubicBezTo>
                      <a:pt x="390" y="372"/>
                      <a:pt x="400" y="370"/>
                      <a:pt x="402" y="373"/>
                    </a:cubicBezTo>
                    <a:cubicBezTo>
                      <a:pt x="406" y="372"/>
                      <a:pt x="411" y="372"/>
                      <a:pt x="415" y="372"/>
                    </a:cubicBezTo>
                    <a:cubicBezTo>
                      <a:pt x="416" y="369"/>
                      <a:pt x="418" y="366"/>
                      <a:pt x="421" y="362"/>
                    </a:cubicBezTo>
                    <a:cubicBezTo>
                      <a:pt x="426" y="357"/>
                      <a:pt x="431" y="361"/>
                      <a:pt x="430" y="353"/>
                    </a:cubicBezTo>
                    <a:cubicBezTo>
                      <a:pt x="428" y="345"/>
                      <a:pt x="435" y="326"/>
                      <a:pt x="430" y="309"/>
                    </a:cubicBezTo>
                    <a:cubicBezTo>
                      <a:pt x="427" y="298"/>
                      <a:pt x="427" y="287"/>
                      <a:pt x="428" y="279"/>
                    </a:cubicBezTo>
                    <a:cubicBezTo>
                      <a:pt x="429" y="274"/>
                      <a:pt x="430" y="270"/>
                      <a:pt x="432" y="267"/>
                    </a:cubicBezTo>
                    <a:cubicBezTo>
                      <a:pt x="435" y="259"/>
                      <a:pt x="444" y="230"/>
                      <a:pt x="445" y="218"/>
                    </a:cubicBezTo>
                    <a:cubicBezTo>
                      <a:pt x="446" y="206"/>
                      <a:pt x="448" y="180"/>
                      <a:pt x="448" y="166"/>
                    </a:cubicBezTo>
                    <a:cubicBezTo>
                      <a:pt x="448" y="152"/>
                      <a:pt x="445" y="130"/>
                      <a:pt x="442" y="133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13" name="Freeform 7"/>
              <p:cNvSpPr>
                <a:spLocks/>
              </p:cNvSpPr>
              <p:nvPr/>
            </p:nvSpPr>
            <p:spPr bwMode="auto">
              <a:xfrm>
                <a:off x="21345525" y="4264025"/>
                <a:ext cx="79375" cy="85725"/>
              </a:xfrm>
              <a:custGeom>
                <a:avLst/>
                <a:gdLst/>
                <a:ahLst/>
                <a:cxnLst>
                  <a:cxn ang="0">
                    <a:pos x="21" y="11"/>
                  </a:cxn>
                  <a:cxn ang="0">
                    <a:pos x="10" y="0"/>
                  </a:cxn>
                  <a:cxn ang="0">
                    <a:pos x="0" y="9"/>
                  </a:cxn>
                  <a:cxn ang="0">
                    <a:pos x="8" y="16"/>
                  </a:cxn>
                  <a:cxn ang="0">
                    <a:pos x="7" y="23"/>
                  </a:cxn>
                  <a:cxn ang="0">
                    <a:pos x="8" y="23"/>
                  </a:cxn>
                  <a:cxn ang="0">
                    <a:pos x="21" y="11"/>
                  </a:cxn>
                </a:cxnLst>
                <a:rect l="0" t="0" r="r" b="b"/>
                <a:pathLst>
                  <a:path w="21" h="23">
                    <a:moveTo>
                      <a:pt x="21" y="11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5" y="11"/>
                      <a:pt x="8" y="13"/>
                      <a:pt x="8" y="16"/>
                    </a:cubicBezTo>
                    <a:cubicBezTo>
                      <a:pt x="8" y="18"/>
                      <a:pt x="8" y="21"/>
                      <a:pt x="7" y="23"/>
                    </a:cubicBezTo>
                    <a:cubicBezTo>
                      <a:pt x="8" y="23"/>
                      <a:pt x="8" y="23"/>
                      <a:pt x="8" y="23"/>
                    </a:cubicBezTo>
                    <a:lnTo>
                      <a:pt x="21" y="11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14" name="Freeform 8"/>
              <p:cNvSpPr>
                <a:spLocks/>
              </p:cNvSpPr>
              <p:nvPr/>
            </p:nvSpPr>
            <p:spPr bwMode="auto">
              <a:xfrm>
                <a:off x="20739100" y="4052888"/>
                <a:ext cx="936625" cy="5667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6"/>
                  </a:cxn>
                  <a:cxn ang="0">
                    <a:pos x="8" y="39"/>
                  </a:cxn>
                  <a:cxn ang="0">
                    <a:pos x="28" y="21"/>
                  </a:cxn>
                  <a:cxn ang="0">
                    <a:pos x="39" y="14"/>
                  </a:cxn>
                  <a:cxn ang="0">
                    <a:pos x="55" y="17"/>
                  </a:cxn>
                  <a:cxn ang="0">
                    <a:pos x="79" y="10"/>
                  </a:cxn>
                  <a:cxn ang="0">
                    <a:pos x="94" y="7"/>
                  </a:cxn>
                  <a:cxn ang="0">
                    <a:pos x="117" y="23"/>
                  </a:cxn>
                  <a:cxn ang="0">
                    <a:pos x="123" y="35"/>
                  </a:cxn>
                  <a:cxn ang="0">
                    <a:pos x="127" y="38"/>
                  </a:cxn>
                  <a:cxn ang="0">
                    <a:pos x="149" y="60"/>
                  </a:cxn>
                  <a:cxn ang="0">
                    <a:pos x="162" y="65"/>
                  </a:cxn>
                  <a:cxn ang="0">
                    <a:pos x="172" y="56"/>
                  </a:cxn>
                  <a:cxn ang="0">
                    <a:pos x="183" y="67"/>
                  </a:cxn>
                  <a:cxn ang="0">
                    <a:pos x="170" y="79"/>
                  </a:cxn>
                  <a:cxn ang="0">
                    <a:pos x="169" y="79"/>
                  </a:cxn>
                  <a:cxn ang="0">
                    <a:pos x="161" y="91"/>
                  </a:cxn>
                  <a:cxn ang="0">
                    <a:pos x="145" y="118"/>
                  </a:cxn>
                  <a:cxn ang="0">
                    <a:pos x="162" y="118"/>
                  </a:cxn>
                  <a:cxn ang="0">
                    <a:pos x="176" y="135"/>
                  </a:cxn>
                  <a:cxn ang="0">
                    <a:pos x="191" y="135"/>
                  </a:cxn>
                  <a:cxn ang="0">
                    <a:pos x="194" y="138"/>
                  </a:cxn>
                  <a:cxn ang="0">
                    <a:pos x="191" y="133"/>
                  </a:cxn>
                  <a:cxn ang="0">
                    <a:pos x="209" y="141"/>
                  </a:cxn>
                  <a:cxn ang="0">
                    <a:pos x="207" y="129"/>
                  </a:cxn>
                  <a:cxn ang="0">
                    <a:pos x="202" y="91"/>
                  </a:cxn>
                  <a:cxn ang="0">
                    <a:pos x="209" y="50"/>
                  </a:cxn>
                  <a:cxn ang="0">
                    <a:pos x="225" y="29"/>
                  </a:cxn>
                  <a:cxn ang="0">
                    <a:pos x="226" y="28"/>
                  </a:cxn>
                  <a:cxn ang="0">
                    <a:pos x="250" y="0"/>
                  </a:cxn>
                  <a:cxn ang="0">
                    <a:pos x="0" y="0"/>
                  </a:cxn>
                </a:cxnLst>
                <a:rect l="0" t="0" r="r" b="b"/>
                <a:pathLst>
                  <a:path w="250" h="151">
                    <a:moveTo>
                      <a:pt x="0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2" y="46"/>
                      <a:pt x="8" y="39"/>
                    </a:cubicBezTo>
                    <a:cubicBezTo>
                      <a:pt x="14" y="31"/>
                      <a:pt x="23" y="18"/>
                      <a:pt x="28" y="21"/>
                    </a:cubicBezTo>
                    <a:cubicBezTo>
                      <a:pt x="33" y="23"/>
                      <a:pt x="32" y="18"/>
                      <a:pt x="39" y="14"/>
                    </a:cubicBezTo>
                    <a:cubicBezTo>
                      <a:pt x="46" y="10"/>
                      <a:pt x="45" y="16"/>
                      <a:pt x="55" y="17"/>
                    </a:cubicBezTo>
                    <a:cubicBezTo>
                      <a:pt x="65" y="18"/>
                      <a:pt x="77" y="10"/>
                      <a:pt x="79" y="10"/>
                    </a:cubicBezTo>
                    <a:cubicBezTo>
                      <a:pt x="82" y="10"/>
                      <a:pt x="85" y="6"/>
                      <a:pt x="94" y="7"/>
                    </a:cubicBezTo>
                    <a:cubicBezTo>
                      <a:pt x="103" y="8"/>
                      <a:pt x="114" y="15"/>
                      <a:pt x="117" y="23"/>
                    </a:cubicBezTo>
                    <a:cubicBezTo>
                      <a:pt x="119" y="29"/>
                      <a:pt x="121" y="32"/>
                      <a:pt x="123" y="35"/>
                    </a:cubicBezTo>
                    <a:cubicBezTo>
                      <a:pt x="124" y="36"/>
                      <a:pt x="126" y="37"/>
                      <a:pt x="127" y="38"/>
                    </a:cubicBezTo>
                    <a:cubicBezTo>
                      <a:pt x="131" y="39"/>
                      <a:pt x="141" y="56"/>
                      <a:pt x="149" y="60"/>
                    </a:cubicBezTo>
                    <a:cubicBezTo>
                      <a:pt x="153" y="63"/>
                      <a:pt x="158" y="64"/>
                      <a:pt x="162" y="65"/>
                    </a:cubicBezTo>
                    <a:cubicBezTo>
                      <a:pt x="172" y="56"/>
                      <a:pt x="172" y="56"/>
                      <a:pt x="172" y="56"/>
                    </a:cubicBezTo>
                    <a:cubicBezTo>
                      <a:pt x="183" y="67"/>
                      <a:pt x="183" y="67"/>
                      <a:pt x="183" y="67"/>
                    </a:cubicBezTo>
                    <a:cubicBezTo>
                      <a:pt x="170" y="79"/>
                      <a:pt x="170" y="79"/>
                      <a:pt x="170" y="79"/>
                    </a:cubicBezTo>
                    <a:cubicBezTo>
                      <a:pt x="169" y="79"/>
                      <a:pt x="169" y="79"/>
                      <a:pt x="169" y="79"/>
                    </a:cubicBezTo>
                    <a:cubicBezTo>
                      <a:pt x="168" y="82"/>
                      <a:pt x="165" y="85"/>
                      <a:pt x="161" y="91"/>
                    </a:cubicBezTo>
                    <a:cubicBezTo>
                      <a:pt x="151" y="103"/>
                      <a:pt x="138" y="116"/>
                      <a:pt x="145" y="118"/>
                    </a:cubicBezTo>
                    <a:cubicBezTo>
                      <a:pt x="152" y="120"/>
                      <a:pt x="158" y="115"/>
                      <a:pt x="162" y="118"/>
                    </a:cubicBezTo>
                    <a:cubicBezTo>
                      <a:pt x="165" y="121"/>
                      <a:pt x="170" y="133"/>
                      <a:pt x="176" y="135"/>
                    </a:cubicBezTo>
                    <a:cubicBezTo>
                      <a:pt x="183" y="136"/>
                      <a:pt x="189" y="131"/>
                      <a:pt x="191" y="135"/>
                    </a:cubicBezTo>
                    <a:cubicBezTo>
                      <a:pt x="192" y="135"/>
                      <a:pt x="193" y="137"/>
                      <a:pt x="194" y="138"/>
                    </a:cubicBezTo>
                    <a:cubicBezTo>
                      <a:pt x="193" y="137"/>
                      <a:pt x="192" y="135"/>
                      <a:pt x="191" y="133"/>
                    </a:cubicBezTo>
                    <a:cubicBezTo>
                      <a:pt x="186" y="123"/>
                      <a:pt x="200" y="132"/>
                      <a:pt x="209" y="141"/>
                    </a:cubicBezTo>
                    <a:cubicBezTo>
                      <a:pt x="217" y="151"/>
                      <a:pt x="211" y="138"/>
                      <a:pt x="207" y="129"/>
                    </a:cubicBezTo>
                    <a:cubicBezTo>
                      <a:pt x="203" y="120"/>
                      <a:pt x="205" y="106"/>
                      <a:pt x="202" y="91"/>
                    </a:cubicBezTo>
                    <a:cubicBezTo>
                      <a:pt x="200" y="75"/>
                      <a:pt x="208" y="60"/>
                      <a:pt x="209" y="50"/>
                    </a:cubicBezTo>
                    <a:cubicBezTo>
                      <a:pt x="209" y="41"/>
                      <a:pt x="214" y="40"/>
                      <a:pt x="225" y="29"/>
                    </a:cubicBezTo>
                    <a:cubicBezTo>
                      <a:pt x="225" y="29"/>
                      <a:pt x="225" y="29"/>
                      <a:pt x="226" y="28"/>
                    </a:cubicBezTo>
                    <a:cubicBezTo>
                      <a:pt x="228" y="22"/>
                      <a:pt x="247" y="4"/>
                      <a:pt x="25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15" name="Freeform 9"/>
              <p:cNvSpPr>
                <a:spLocks/>
              </p:cNvSpPr>
              <p:nvPr/>
            </p:nvSpPr>
            <p:spPr bwMode="auto">
              <a:xfrm>
                <a:off x="22272625" y="2216150"/>
                <a:ext cx="506413" cy="820737"/>
              </a:xfrm>
              <a:custGeom>
                <a:avLst/>
                <a:gdLst/>
                <a:ahLst/>
                <a:cxnLst>
                  <a:cxn ang="0">
                    <a:pos x="5" y="93"/>
                  </a:cxn>
                  <a:cxn ang="0">
                    <a:pos x="6" y="121"/>
                  </a:cxn>
                  <a:cxn ang="0">
                    <a:pos x="11" y="134"/>
                  </a:cxn>
                  <a:cxn ang="0">
                    <a:pos x="17" y="167"/>
                  </a:cxn>
                  <a:cxn ang="0">
                    <a:pos x="14" y="219"/>
                  </a:cxn>
                  <a:cxn ang="0">
                    <a:pos x="64" y="219"/>
                  </a:cxn>
                  <a:cxn ang="0">
                    <a:pos x="60" y="207"/>
                  </a:cxn>
                  <a:cxn ang="0">
                    <a:pos x="68" y="190"/>
                  </a:cxn>
                  <a:cxn ang="0">
                    <a:pos x="65" y="160"/>
                  </a:cxn>
                  <a:cxn ang="0">
                    <a:pos x="78" y="124"/>
                  </a:cxn>
                  <a:cxn ang="0">
                    <a:pos x="96" y="79"/>
                  </a:cxn>
                  <a:cxn ang="0">
                    <a:pos x="119" y="58"/>
                  </a:cxn>
                  <a:cxn ang="0">
                    <a:pos x="131" y="39"/>
                  </a:cxn>
                  <a:cxn ang="0">
                    <a:pos x="131" y="22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5" y="0"/>
                  </a:cxn>
                  <a:cxn ang="0">
                    <a:pos x="7" y="1"/>
                  </a:cxn>
                  <a:cxn ang="0">
                    <a:pos x="9" y="23"/>
                  </a:cxn>
                  <a:cxn ang="0">
                    <a:pos x="5" y="93"/>
                  </a:cxn>
                </a:cxnLst>
                <a:rect l="0" t="0" r="r" b="b"/>
                <a:pathLst>
                  <a:path w="135" h="219">
                    <a:moveTo>
                      <a:pt x="5" y="93"/>
                    </a:moveTo>
                    <a:cubicBezTo>
                      <a:pt x="0" y="109"/>
                      <a:pt x="7" y="114"/>
                      <a:pt x="6" y="121"/>
                    </a:cubicBezTo>
                    <a:cubicBezTo>
                      <a:pt x="4" y="127"/>
                      <a:pt x="7" y="137"/>
                      <a:pt x="11" y="134"/>
                    </a:cubicBezTo>
                    <a:cubicBezTo>
                      <a:pt x="14" y="131"/>
                      <a:pt x="17" y="153"/>
                      <a:pt x="17" y="167"/>
                    </a:cubicBezTo>
                    <a:cubicBezTo>
                      <a:pt x="17" y="181"/>
                      <a:pt x="15" y="207"/>
                      <a:pt x="14" y="219"/>
                    </a:cubicBezTo>
                    <a:cubicBezTo>
                      <a:pt x="64" y="219"/>
                      <a:pt x="64" y="219"/>
                      <a:pt x="64" y="219"/>
                    </a:cubicBezTo>
                    <a:cubicBezTo>
                      <a:pt x="63" y="215"/>
                      <a:pt x="63" y="211"/>
                      <a:pt x="60" y="207"/>
                    </a:cubicBezTo>
                    <a:cubicBezTo>
                      <a:pt x="56" y="198"/>
                      <a:pt x="61" y="201"/>
                      <a:pt x="68" y="190"/>
                    </a:cubicBezTo>
                    <a:cubicBezTo>
                      <a:pt x="75" y="180"/>
                      <a:pt x="65" y="174"/>
                      <a:pt x="65" y="160"/>
                    </a:cubicBezTo>
                    <a:cubicBezTo>
                      <a:pt x="65" y="146"/>
                      <a:pt x="76" y="132"/>
                      <a:pt x="78" y="124"/>
                    </a:cubicBezTo>
                    <a:cubicBezTo>
                      <a:pt x="79" y="115"/>
                      <a:pt x="93" y="92"/>
                      <a:pt x="96" y="79"/>
                    </a:cubicBezTo>
                    <a:cubicBezTo>
                      <a:pt x="98" y="67"/>
                      <a:pt x="105" y="68"/>
                      <a:pt x="119" y="58"/>
                    </a:cubicBezTo>
                    <a:cubicBezTo>
                      <a:pt x="133" y="48"/>
                      <a:pt x="132" y="49"/>
                      <a:pt x="131" y="39"/>
                    </a:cubicBezTo>
                    <a:cubicBezTo>
                      <a:pt x="130" y="29"/>
                      <a:pt x="128" y="30"/>
                      <a:pt x="131" y="22"/>
                    </a:cubicBezTo>
                    <a:cubicBezTo>
                      <a:pt x="134" y="13"/>
                      <a:pt x="135" y="8"/>
                      <a:pt x="135" y="2"/>
                    </a:cubicBezTo>
                    <a:cubicBezTo>
                      <a:pt x="135" y="1"/>
                      <a:pt x="135" y="0"/>
                      <a:pt x="135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8"/>
                      <a:pt x="9" y="15"/>
                      <a:pt x="9" y="23"/>
                    </a:cubicBezTo>
                    <a:cubicBezTo>
                      <a:pt x="9" y="41"/>
                      <a:pt x="10" y="77"/>
                      <a:pt x="5" y="93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16" name="Freeform 10"/>
              <p:cNvSpPr>
                <a:spLocks/>
              </p:cNvSpPr>
              <p:nvPr/>
            </p:nvSpPr>
            <p:spPr bwMode="auto">
              <a:xfrm>
                <a:off x="17994313" y="5054600"/>
                <a:ext cx="2216150" cy="525462"/>
              </a:xfrm>
              <a:custGeom>
                <a:avLst/>
                <a:gdLst/>
                <a:ahLst/>
                <a:cxnLst>
                  <a:cxn ang="0">
                    <a:pos x="468" y="0"/>
                  </a:cxn>
                  <a:cxn ang="0">
                    <a:pos x="159" y="0"/>
                  </a:cxn>
                  <a:cxn ang="0">
                    <a:pos x="146" y="2"/>
                  </a:cxn>
                  <a:cxn ang="0">
                    <a:pos x="146" y="11"/>
                  </a:cxn>
                  <a:cxn ang="0">
                    <a:pos x="56" y="11"/>
                  </a:cxn>
                  <a:cxn ang="0">
                    <a:pos x="53" y="15"/>
                  </a:cxn>
                  <a:cxn ang="0">
                    <a:pos x="47" y="7"/>
                  </a:cxn>
                  <a:cxn ang="0">
                    <a:pos x="44" y="18"/>
                  </a:cxn>
                  <a:cxn ang="0">
                    <a:pos x="34" y="56"/>
                  </a:cxn>
                  <a:cxn ang="0">
                    <a:pos x="34" y="70"/>
                  </a:cxn>
                  <a:cxn ang="0">
                    <a:pos x="22" y="80"/>
                  </a:cxn>
                  <a:cxn ang="0">
                    <a:pos x="15" y="91"/>
                  </a:cxn>
                  <a:cxn ang="0">
                    <a:pos x="4" y="99"/>
                  </a:cxn>
                  <a:cxn ang="0">
                    <a:pos x="6" y="128"/>
                  </a:cxn>
                  <a:cxn ang="0">
                    <a:pos x="0" y="138"/>
                  </a:cxn>
                  <a:cxn ang="0">
                    <a:pos x="136" y="138"/>
                  </a:cxn>
                  <a:cxn ang="0">
                    <a:pos x="314" y="138"/>
                  </a:cxn>
                  <a:cxn ang="0">
                    <a:pos x="346" y="138"/>
                  </a:cxn>
                  <a:cxn ang="0">
                    <a:pos x="383" y="139"/>
                  </a:cxn>
                  <a:cxn ang="0">
                    <a:pos x="385" y="138"/>
                  </a:cxn>
                  <a:cxn ang="0">
                    <a:pos x="409" y="117"/>
                  </a:cxn>
                  <a:cxn ang="0">
                    <a:pos x="421" y="111"/>
                  </a:cxn>
                  <a:cxn ang="0">
                    <a:pos x="438" y="94"/>
                  </a:cxn>
                  <a:cxn ang="0">
                    <a:pos x="471" y="81"/>
                  </a:cxn>
                  <a:cxn ang="0">
                    <a:pos x="494" y="70"/>
                  </a:cxn>
                  <a:cxn ang="0">
                    <a:pos x="515" y="55"/>
                  </a:cxn>
                  <a:cxn ang="0">
                    <a:pos x="535" y="46"/>
                  </a:cxn>
                  <a:cxn ang="0">
                    <a:pos x="559" y="40"/>
                  </a:cxn>
                  <a:cxn ang="0">
                    <a:pos x="578" y="23"/>
                  </a:cxn>
                  <a:cxn ang="0">
                    <a:pos x="591" y="0"/>
                  </a:cxn>
                  <a:cxn ang="0">
                    <a:pos x="468" y="0"/>
                  </a:cxn>
                </a:cxnLst>
                <a:rect l="0" t="0" r="r" b="b"/>
                <a:pathLst>
                  <a:path w="591" h="140">
                    <a:moveTo>
                      <a:pt x="468" y="0"/>
                    </a:moveTo>
                    <a:cubicBezTo>
                      <a:pt x="159" y="0"/>
                      <a:pt x="159" y="0"/>
                      <a:pt x="159" y="0"/>
                    </a:cubicBezTo>
                    <a:cubicBezTo>
                      <a:pt x="159" y="0"/>
                      <a:pt x="150" y="1"/>
                      <a:pt x="146" y="2"/>
                    </a:cubicBezTo>
                    <a:cubicBezTo>
                      <a:pt x="142" y="2"/>
                      <a:pt x="146" y="11"/>
                      <a:pt x="146" y="11"/>
                    </a:cubicBezTo>
                    <a:cubicBezTo>
                      <a:pt x="146" y="11"/>
                      <a:pt x="60" y="13"/>
                      <a:pt x="56" y="11"/>
                    </a:cubicBezTo>
                    <a:cubicBezTo>
                      <a:pt x="55" y="12"/>
                      <a:pt x="54" y="13"/>
                      <a:pt x="53" y="15"/>
                    </a:cubicBezTo>
                    <a:cubicBezTo>
                      <a:pt x="50" y="19"/>
                      <a:pt x="48" y="10"/>
                      <a:pt x="47" y="7"/>
                    </a:cubicBezTo>
                    <a:cubicBezTo>
                      <a:pt x="46" y="4"/>
                      <a:pt x="46" y="10"/>
                      <a:pt x="44" y="18"/>
                    </a:cubicBezTo>
                    <a:cubicBezTo>
                      <a:pt x="43" y="27"/>
                      <a:pt x="37" y="48"/>
                      <a:pt x="34" y="56"/>
                    </a:cubicBezTo>
                    <a:cubicBezTo>
                      <a:pt x="35" y="60"/>
                      <a:pt x="41" y="66"/>
                      <a:pt x="34" y="70"/>
                    </a:cubicBezTo>
                    <a:cubicBezTo>
                      <a:pt x="27" y="74"/>
                      <a:pt x="20" y="75"/>
                      <a:pt x="22" y="80"/>
                    </a:cubicBezTo>
                    <a:cubicBezTo>
                      <a:pt x="24" y="84"/>
                      <a:pt x="22" y="90"/>
                      <a:pt x="15" y="91"/>
                    </a:cubicBezTo>
                    <a:cubicBezTo>
                      <a:pt x="8" y="92"/>
                      <a:pt x="2" y="93"/>
                      <a:pt x="4" y="99"/>
                    </a:cubicBezTo>
                    <a:cubicBezTo>
                      <a:pt x="5" y="105"/>
                      <a:pt x="8" y="124"/>
                      <a:pt x="6" y="128"/>
                    </a:cubicBezTo>
                    <a:cubicBezTo>
                      <a:pt x="5" y="132"/>
                      <a:pt x="2" y="135"/>
                      <a:pt x="0" y="138"/>
                    </a:cubicBezTo>
                    <a:cubicBezTo>
                      <a:pt x="136" y="138"/>
                      <a:pt x="136" y="138"/>
                      <a:pt x="136" y="138"/>
                    </a:cubicBezTo>
                    <a:cubicBezTo>
                      <a:pt x="314" y="138"/>
                      <a:pt x="314" y="138"/>
                      <a:pt x="314" y="138"/>
                    </a:cubicBezTo>
                    <a:cubicBezTo>
                      <a:pt x="346" y="138"/>
                      <a:pt x="346" y="138"/>
                      <a:pt x="346" y="138"/>
                    </a:cubicBezTo>
                    <a:cubicBezTo>
                      <a:pt x="357" y="134"/>
                      <a:pt x="373" y="140"/>
                      <a:pt x="383" y="139"/>
                    </a:cubicBezTo>
                    <a:cubicBezTo>
                      <a:pt x="384" y="139"/>
                      <a:pt x="384" y="139"/>
                      <a:pt x="385" y="138"/>
                    </a:cubicBezTo>
                    <a:cubicBezTo>
                      <a:pt x="394" y="136"/>
                      <a:pt x="403" y="119"/>
                      <a:pt x="409" y="117"/>
                    </a:cubicBezTo>
                    <a:cubicBezTo>
                      <a:pt x="415" y="116"/>
                      <a:pt x="416" y="117"/>
                      <a:pt x="421" y="111"/>
                    </a:cubicBezTo>
                    <a:cubicBezTo>
                      <a:pt x="426" y="104"/>
                      <a:pt x="433" y="94"/>
                      <a:pt x="438" y="94"/>
                    </a:cubicBezTo>
                    <a:cubicBezTo>
                      <a:pt x="443" y="94"/>
                      <a:pt x="468" y="85"/>
                      <a:pt x="471" y="81"/>
                    </a:cubicBezTo>
                    <a:cubicBezTo>
                      <a:pt x="475" y="78"/>
                      <a:pt x="484" y="78"/>
                      <a:pt x="494" y="70"/>
                    </a:cubicBezTo>
                    <a:cubicBezTo>
                      <a:pt x="503" y="62"/>
                      <a:pt x="510" y="51"/>
                      <a:pt x="515" y="55"/>
                    </a:cubicBezTo>
                    <a:cubicBezTo>
                      <a:pt x="521" y="59"/>
                      <a:pt x="528" y="47"/>
                      <a:pt x="535" y="46"/>
                    </a:cubicBezTo>
                    <a:cubicBezTo>
                      <a:pt x="542" y="44"/>
                      <a:pt x="556" y="45"/>
                      <a:pt x="559" y="40"/>
                    </a:cubicBezTo>
                    <a:cubicBezTo>
                      <a:pt x="563" y="36"/>
                      <a:pt x="567" y="35"/>
                      <a:pt x="578" y="23"/>
                    </a:cubicBezTo>
                    <a:cubicBezTo>
                      <a:pt x="584" y="15"/>
                      <a:pt x="588" y="7"/>
                      <a:pt x="591" y="0"/>
                    </a:cubicBezTo>
                    <a:lnTo>
                      <a:pt x="468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17" name="Freeform 11"/>
              <p:cNvSpPr>
                <a:spLocks/>
              </p:cNvSpPr>
              <p:nvPr/>
            </p:nvSpPr>
            <p:spPr bwMode="auto">
              <a:xfrm>
                <a:off x="20464463" y="3201988"/>
                <a:ext cx="1503363" cy="850900"/>
              </a:xfrm>
              <a:custGeom>
                <a:avLst/>
                <a:gdLst/>
                <a:ahLst/>
                <a:cxnLst>
                  <a:cxn ang="0">
                    <a:pos x="392" y="72"/>
                  </a:cxn>
                  <a:cxn ang="0">
                    <a:pos x="377" y="63"/>
                  </a:cxn>
                  <a:cxn ang="0">
                    <a:pos x="377" y="41"/>
                  </a:cxn>
                  <a:cxn ang="0">
                    <a:pos x="364" y="37"/>
                  </a:cxn>
                  <a:cxn ang="0">
                    <a:pos x="351" y="21"/>
                  </a:cxn>
                  <a:cxn ang="0">
                    <a:pos x="51" y="21"/>
                  </a:cxn>
                  <a:cxn ang="0">
                    <a:pos x="51" y="0"/>
                  </a:cxn>
                  <a:cxn ang="0">
                    <a:pos x="33" y="7"/>
                  </a:cxn>
                  <a:cxn ang="0">
                    <a:pos x="18" y="17"/>
                  </a:cxn>
                  <a:cxn ang="0">
                    <a:pos x="0" y="25"/>
                  </a:cxn>
                  <a:cxn ang="0">
                    <a:pos x="0" y="227"/>
                  </a:cxn>
                  <a:cxn ang="0">
                    <a:pos x="73" y="227"/>
                  </a:cxn>
                  <a:cxn ang="0">
                    <a:pos x="323" y="227"/>
                  </a:cxn>
                  <a:cxn ang="0">
                    <a:pos x="333" y="221"/>
                  </a:cxn>
                  <a:cxn ang="0">
                    <a:pos x="369" y="216"/>
                  </a:cxn>
                  <a:cxn ang="0">
                    <a:pos x="381" y="197"/>
                  </a:cxn>
                  <a:cxn ang="0">
                    <a:pos x="392" y="181"/>
                  </a:cxn>
                  <a:cxn ang="0">
                    <a:pos x="376" y="166"/>
                  </a:cxn>
                  <a:cxn ang="0">
                    <a:pos x="371" y="154"/>
                  </a:cxn>
                  <a:cxn ang="0">
                    <a:pos x="366" y="137"/>
                  </a:cxn>
                  <a:cxn ang="0">
                    <a:pos x="374" y="122"/>
                  </a:cxn>
                  <a:cxn ang="0">
                    <a:pos x="374" y="111"/>
                  </a:cxn>
                  <a:cxn ang="0">
                    <a:pos x="401" y="79"/>
                  </a:cxn>
                  <a:cxn ang="0">
                    <a:pos x="401" y="79"/>
                  </a:cxn>
                  <a:cxn ang="0">
                    <a:pos x="392" y="72"/>
                  </a:cxn>
                </a:cxnLst>
                <a:rect l="0" t="0" r="r" b="b"/>
                <a:pathLst>
                  <a:path w="401" h="227">
                    <a:moveTo>
                      <a:pt x="392" y="72"/>
                    </a:moveTo>
                    <a:cubicBezTo>
                      <a:pt x="389" y="70"/>
                      <a:pt x="380" y="68"/>
                      <a:pt x="377" y="63"/>
                    </a:cubicBezTo>
                    <a:cubicBezTo>
                      <a:pt x="374" y="58"/>
                      <a:pt x="379" y="49"/>
                      <a:pt x="377" y="41"/>
                    </a:cubicBezTo>
                    <a:cubicBezTo>
                      <a:pt x="375" y="34"/>
                      <a:pt x="369" y="36"/>
                      <a:pt x="364" y="37"/>
                    </a:cubicBezTo>
                    <a:cubicBezTo>
                      <a:pt x="358" y="37"/>
                      <a:pt x="351" y="21"/>
                      <a:pt x="351" y="21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4" y="3"/>
                      <a:pt x="37" y="6"/>
                      <a:pt x="33" y="7"/>
                    </a:cubicBezTo>
                    <a:cubicBezTo>
                      <a:pt x="26" y="10"/>
                      <a:pt x="25" y="12"/>
                      <a:pt x="18" y="17"/>
                    </a:cubicBezTo>
                    <a:cubicBezTo>
                      <a:pt x="12" y="22"/>
                      <a:pt x="10" y="24"/>
                      <a:pt x="0" y="25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73" y="227"/>
                      <a:pt x="73" y="227"/>
                      <a:pt x="73" y="227"/>
                    </a:cubicBezTo>
                    <a:cubicBezTo>
                      <a:pt x="323" y="227"/>
                      <a:pt x="323" y="227"/>
                      <a:pt x="323" y="227"/>
                    </a:cubicBezTo>
                    <a:cubicBezTo>
                      <a:pt x="326" y="222"/>
                      <a:pt x="329" y="223"/>
                      <a:pt x="333" y="221"/>
                    </a:cubicBezTo>
                    <a:cubicBezTo>
                      <a:pt x="337" y="220"/>
                      <a:pt x="368" y="223"/>
                      <a:pt x="369" y="216"/>
                    </a:cubicBezTo>
                    <a:cubicBezTo>
                      <a:pt x="371" y="209"/>
                      <a:pt x="373" y="204"/>
                      <a:pt x="381" y="197"/>
                    </a:cubicBezTo>
                    <a:cubicBezTo>
                      <a:pt x="388" y="190"/>
                      <a:pt x="394" y="186"/>
                      <a:pt x="392" y="181"/>
                    </a:cubicBezTo>
                    <a:cubicBezTo>
                      <a:pt x="391" y="176"/>
                      <a:pt x="384" y="170"/>
                      <a:pt x="376" y="166"/>
                    </a:cubicBezTo>
                    <a:cubicBezTo>
                      <a:pt x="369" y="163"/>
                      <a:pt x="373" y="160"/>
                      <a:pt x="371" y="154"/>
                    </a:cubicBezTo>
                    <a:cubicBezTo>
                      <a:pt x="368" y="148"/>
                      <a:pt x="365" y="143"/>
                      <a:pt x="366" y="137"/>
                    </a:cubicBezTo>
                    <a:cubicBezTo>
                      <a:pt x="367" y="131"/>
                      <a:pt x="375" y="126"/>
                      <a:pt x="374" y="122"/>
                    </a:cubicBezTo>
                    <a:cubicBezTo>
                      <a:pt x="373" y="119"/>
                      <a:pt x="372" y="116"/>
                      <a:pt x="374" y="111"/>
                    </a:cubicBezTo>
                    <a:cubicBezTo>
                      <a:pt x="377" y="106"/>
                      <a:pt x="393" y="84"/>
                      <a:pt x="401" y="79"/>
                    </a:cubicBezTo>
                    <a:cubicBezTo>
                      <a:pt x="401" y="79"/>
                      <a:pt x="401" y="79"/>
                      <a:pt x="401" y="79"/>
                    </a:cubicBezTo>
                    <a:cubicBezTo>
                      <a:pt x="397" y="76"/>
                      <a:pt x="394" y="73"/>
                      <a:pt x="392" y="72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18" name="Freeform 12"/>
              <p:cNvSpPr>
                <a:spLocks/>
              </p:cNvSpPr>
              <p:nvPr/>
            </p:nvSpPr>
            <p:spPr bwMode="auto">
              <a:xfrm>
                <a:off x="18203863" y="4252913"/>
                <a:ext cx="1897063" cy="850900"/>
              </a:xfrm>
              <a:custGeom>
                <a:avLst/>
                <a:gdLst/>
                <a:ahLst/>
                <a:cxnLst>
                  <a:cxn ang="0">
                    <a:pos x="494" y="135"/>
                  </a:cxn>
                  <a:cxn ang="0">
                    <a:pos x="473" y="109"/>
                  </a:cxn>
                  <a:cxn ang="0">
                    <a:pos x="467" y="69"/>
                  </a:cxn>
                  <a:cxn ang="0">
                    <a:pos x="459" y="54"/>
                  </a:cxn>
                  <a:cxn ang="0">
                    <a:pos x="438" y="33"/>
                  </a:cxn>
                  <a:cxn ang="0">
                    <a:pos x="410" y="44"/>
                  </a:cxn>
                  <a:cxn ang="0">
                    <a:pos x="393" y="24"/>
                  </a:cxn>
                  <a:cxn ang="0">
                    <a:pos x="366" y="33"/>
                  </a:cxn>
                  <a:cxn ang="0">
                    <a:pos x="341" y="10"/>
                  </a:cxn>
                  <a:cxn ang="0">
                    <a:pos x="308" y="0"/>
                  </a:cxn>
                  <a:cxn ang="0">
                    <a:pos x="308" y="18"/>
                  </a:cxn>
                  <a:cxn ang="0">
                    <a:pos x="288" y="38"/>
                  </a:cxn>
                  <a:cxn ang="0">
                    <a:pos x="255" y="62"/>
                  </a:cxn>
                  <a:cxn ang="0">
                    <a:pos x="239" y="80"/>
                  </a:cxn>
                  <a:cxn ang="0">
                    <a:pos x="227" y="103"/>
                  </a:cxn>
                  <a:cxn ang="0">
                    <a:pos x="202" y="86"/>
                  </a:cxn>
                  <a:cxn ang="0">
                    <a:pos x="192" y="103"/>
                  </a:cxn>
                  <a:cxn ang="0">
                    <a:pos x="183" y="108"/>
                  </a:cxn>
                  <a:cxn ang="0">
                    <a:pos x="171" y="100"/>
                  </a:cxn>
                  <a:cxn ang="0">
                    <a:pos x="159" y="113"/>
                  </a:cxn>
                  <a:cxn ang="0">
                    <a:pos x="142" y="104"/>
                  </a:cxn>
                  <a:cxn ang="0">
                    <a:pos x="117" y="109"/>
                  </a:cxn>
                  <a:cxn ang="0">
                    <a:pos x="101" y="113"/>
                  </a:cxn>
                  <a:cxn ang="0">
                    <a:pos x="91" y="119"/>
                  </a:cxn>
                  <a:cxn ang="0">
                    <a:pos x="88" y="133"/>
                  </a:cxn>
                  <a:cxn ang="0">
                    <a:pos x="86" y="146"/>
                  </a:cxn>
                  <a:cxn ang="0">
                    <a:pos x="69" y="151"/>
                  </a:cxn>
                  <a:cxn ang="0">
                    <a:pos x="59" y="163"/>
                  </a:cxn>
                  <a:cxn ang="0">
                    <a:pos x="62" y="173"/>
                  </a:cxn>
                  <a:cxn ang="0">
                    <a:pos x="51" y="176"/>
                  </a:cxn>
                  <a:cxn ang="0">
                    <a:pos x="26" y="169"/>
                  </a:cxn>
                  <a:cxn ang="0">
                    <a:pos x="15" y="180"/>
                  </a:cxn>
                  <a:cxn ang="0">
                    <a:pos x="15" y="185"/>
                  </a:cxn>
                  <a:cxn ang="0">
                    <a:pos x="15" y="205"/>
                  </a:cxn>
                  <a:cxn ang="0">
                    <a:pos x="6" y="220"/>
                  </a:cxn>
                  <a:cxn ang="0">
                    <a:pos x="0" y="225"/>
                  </a:cxn>
                  <a:cxn ang="0">
                    <a:pos x="0" y="225"/>
                  </a:cxn>
                  <a:cxn ang="0">
                    <a:pos x="90" y="225"/>
                  </a:cxn>
                  <a:cxn ang="0">
                    <a:pos x="90" y="216"/>
                  </a:cxn>
                  <a:cxn ang="0">
                    <a:pos x="103" y="214"/>
                  </a:cxn>
                  <a:cxn ang="0">
                    <a:pos x="412" y="214"/>
                  </a:cxn>
                  <a:cxn ang="0">
                    <a:pos x="417" y="211"/>
                  </a:cxn>
                  <a:cxn ang="0">
                    <a:pos x="434" y="194"/>
                  </a:cxn>
                  <a:cxn ang="0">
                    <a:pos x="449" y="190"/>
                  </a:cxn>
                  <a:cxn ang="0">
                    <a:pos x="463" y="172"/>
                  </a:cxn>
                  <a:cxn ang="0">
                    <a:pos x="490" y="154"/>
                  </a:cxn>
                  <a:cxn ang="0">
                    <a:pos x="506" y="140"/>
                  </a:cxn>
                  <a:cxn ang="0">
                    <a:pos x="494" y="135"/>
                  </a:cxn>
                </a:cxnLst>
                <a:rect l="0" t="0" r="r" b="b"/>
                <a:pathLst>
                  <a:path w="506" h="227">
                    <a:moveTo>
                      <a:pt x="494" y="135"/>
                    </a:moveTo>
                    <a:cubicBezTo>
                      <a:pt x="489" y="132"/>
                      <a:pt x="481" y="118"/>
                      <a:pt x="473" y="109"/>
                    </a:cubicBezTo>
                    <a:cubicBezTo>
                      <a:pt x="465" y="101"/>
                      <a:pt x="465" y="72"/>
                      <a:pt x="467" y="69"/>
                    </a:cubicBezTo>
                    <a:cubicBezTo>
                      <a:pt x="470" y="66"/>
                      <a:pt x="465" y="58"/>
                      <a:pt x="459" y="54"/>
                    </a:cubicBezTo>
                    <a:cubicBezTo>
                      <a:pt x="452" y="51"/>
                      <a:pt x="441" y="33"/>
                      <a:pt x="438" y="33"/>
                    </a:cubicBezTo>
                    <a:cubicBezTo>
                      <a:pt x="434" y="33"/>
                      <a:pt x="415" y="44"/>
                      <a:pt x="410" y="44"/>
                    </a:cubicBezTo>
                    <a:cubicBezTo>
                      <a:pt x="405" y="44"/>
                      <a:pt x="395" y="23"/>
                      <a:pt x="393" y="24"/>
                    </a:cubicBezTo>
                    <a:cubicBezTo>
                      <a:pt x="391" y="24"/>
                      <a:pt x="373" y="36"/>
                      <a:pt x="366" y="33"/>
                    </a:cubicBezTo>
                    <a:cubicBezTo>
                      <a:pt x="359" y="29"/>
                      <a:pt x="345" y="13"/>
                      <a:pt x="341" y="10"/>
                    </a:cubicBezTo>
                    <a:cubicBezTo>
                      <a:pt x="337" y="7"/>
                      <a:pt x="309" y="3"/>
                      <a:pt x="308" y="0"/>
                    </a:cubicBezTo>
                    <a:cubicBezTo>
                      <a:pt x="308" y="0"/>
                      <a:pt x="312" y="14"/>
                      <a:pt x="308" y="18"/>
                    </a:cubicBezTo>
                    <a:cubicBezTo>
                      <a:pt x="304" y="22"/>
                      <a:pt x="295" y="32"/>
                      <a:pt x="288" y="38"/>
                    </a:cubicBezTo>
                    <a:cubicBezTo>
                      <a:pt x="282" y="43"/>
                      <a:pt x="259" y="55"/>
                      <a:pt x="255" y="62"/>
                    </a:cubicBezTo>
                    <a:cubicBezTo>
                      <a:pt x="251" y="68"/>
                      <a:pt x="241" y="71"/>
                      <a:pt x="239" y="80"/>
                    </a:cubicBezTo>
                    <a:cubicBezTo>
                      <a:pt x="236" y="88"/>
                      <a:pt x="236" y="103"/>
                      <a:pt x="227" y="103"/>
                    </a:cubicBezTo>
                    <a:cubicBezTo>
                      <a:pt x="218" y="103"/>
                      <a:pt x="205" y="84"/>
                      <a:pt x="202" y="86"/>
                    </a:cubicBezTo>
                    <a:cubicBezTo>
                      <a:pt x="199" y="88"/>
                      <a:pt x="196" y="97"/>
                      <a:pt x="192" y="103"/>
                    </a:cubicBezTo>
                    <a:cubicBezTo>
                      <a:pt x="189" y="108"/>
                      <a:pt x="185" y="111"/>
                      <a:pt x="183" y="108"/>
                    </a:cubicBezTo>
                    <a:cubicBezTo>
                      <a:pt x="180" y="105"/>
                      <a:pt x="178" y="93"/>
                      <a:pt x="171" y="100"/>
                    </a:cubicBezTo>
                    <a:cubicBezTo>
                      <a:pt x="165" y="108"/>
                      <a:pt x="162" y="112"/>
                      <a:pt x="159" y="113"/>
                    </a:cubicBezTo>
                    <a:cubicBezTo>
                      <a:pt x="156" y="113"/>
                      <a:pt x="153" y="104"/>
                      <a:pt x="142" y="104"/>
                    </a:cubicBezTo>
                    <a:cubicBezTo>
                      <a:pt x="131" y="104"/>
                      <a:pt x="125" y="108"/>
                      <a:pt x="117" y="109"/>
                    </a:cubicBezTo>
                    <a:cubicBezTo>
                      <a:pt x="109" y="111"/>
                      <a:pt x="106" y="109"/>
                      <a:pt x="101" y="113"/>
                    </a:cubicBezTo>
                    <a:cubicBezTo>
                      <a:pt x="98" y="115"/>
                      <a:pt x="95" y="117"/>
                      <a:pt x="91" y="119"/>
                    </a:cubicBezTo>
                    <a:cubicBezTo>
                      <a:pt x="90" y="122"/>
                      <a:pt x="89" y="127"/>
                      <a:pt x="88" y="133"/>
                    </a:cubicBezTo>
                    <a:cubicBezTo>
                      <a:pt x="88" y="140"/>
                      <a:pt x="90" y="145"/>
                      <a:pt x="86" y="146"/>
                    </a:cubicBezTo>
                    <a:cubicBezTo>
                      <a:pt x="81" y="147"/>
                      <a:pt x="74" y="148"/>
                      <a:pt x="69" y="151"/>
                    </a:cubicBezTo>
                    <a:cubicBezTo>
                      <a:pt x="64" y="155"/>
                      <a:pt x="56" y="161"/>
                      <a:pt x="59" y="163"/>
                    </a:cubicBezTo>
                    <a:cubicBezTo>
                      <a:pt x="61" y="166"/>
                      <a:pt x="64" y="170"/>
                      <a:pt x="62" y="173"/>
                    </a:cubicBezTo>
                    <a:cubicBezTo>
                      <a:pt x="60" y="175"/>
                      <a:pt x="56" y="178"/>
                      <a:pt x="51" y="176"/>
                    </a:cubicBezTo>
                    <a:cubicBezTo>
                      <a:pt x="45" y="174"/>
                      <a:pt x="30" y="165"/>
                      <a:pt x="26" y="169"/>
                    </a:cubicBezTo>
                    <a:cubicBezTo>
                      <a:pt x="23" y="173"/>
                      <a:pt x="18" y="178"/>
                      <a:pt x="15" y="180"/>
                    </a:cubicBezTo>
                    <a:cubicBezTo>
                      <a:pt x="15" y="182"/>
                      <a:pt x="15" y="184"/>
                      <a:pt x="15" y="185"/>
                    </a:cubicBezTo>
                    <a:cubicBezTo>
                      <a:pt x="15" y="187"/>
                      <a:pt x="15" y="200"/>
                      <a:pt x="15" y="205"/>
                    </a:cubicBezTo>
                    <a:cubicBezTo>
                      <a:pt x="15" y="209"/>
                      <a:pt x="10" y="217"/>
                      <a:pt x="6" y="220"/>
                    </a:cubicBezTo>
                    <a:cubicBezTo>
                      <a:pt x="4" y="223"/>
                      <a:pt x="2" y="224"/>
                      <a:pt x="0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4" y="227"/>
                      <a:pt x="90" y="225"/>
                      <a:pt x="90" y="225"/>
                    </a:cubicBezTo>
                    <a:cubicBezTo>
                      <a:pt x="90" y="225"/>
                      <a:pt x="86" y="216"/>
                      <a:pt x="90" y="216"/>
                    </a:cubicBezTo>
                    <a:cubicBezTo>
                      <a:pt x="94" y="215"/>
                      <a:pt x="103" y="214"/>
                      <a:pt x="103" y="214"/>
                    </a:cubicBezTo>
                    <a:cubicBezTo>
                      <a:pt x="412" y="214"/>
                      <a:pt x="412" y="214"/>
                      <a:pt x="412" y="214"/>
                    </a:cubicBezTo>
                    <a:cubicBezTo>
                      <a:pt x="413" y="213"/>
                      <a:pt x="415" y="212"/>
                      <a:pt x="417" y="211"/>
                    </a:cubicBezTo>
                    <a:cubicBezTo>
                      <a:pt x="428" y="205"/>
                      <a:pt x="429" y="194"/>
                      <a:pt x="434" y="194"/>
                    </a:cubicBezTo>
                    <a:cubicBezTo>
                      <a:pt x="440" y="194"/>
                      <a:pt x="446" y="199"/>
                      <a:pt x="449" y="190"/>
                    </a:cubicBezTo>
                    <a:cubicBezTo>
                      <a:pt x="451" y="180"/>
                      <a:pt x="451" y="178"/>
                      <a:pt x="463" y="172"/>
                    </a:cubicBezTo>
                    <a:cubicBezTo>
                      <a:pt x="474" y="166"/>
                      <a:pt x="483" y="160"/>
                      <a:pt x="490" y="154"/>
                    </a:cubicBezTo>
                    <a:cubicBezTo>
                      <a:pt x="494" y="150"/>
                      <a:pt x="500" y="145"/>
                      <a:pt x="506" y="140"/>
                    </a:cubicBezTo>
                    <a:cubicBezTo>
                      <a:pt x="506" y="139"/>
                      <a:pt x="498" y="137"/>
                      <a:pt x="494" y="135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19" name="Freeform 13"/>
              <p:cNvSpPr>
                <a:spLocks/>
              </p:cNvSpPr>
              <p:nvPr/>
            </p:nvSpPr>
            <p:spPr bwMode="auto">
              <a:xfrm>
                <a:off x="17670463" y="3111500"/>
                <a:ext cx="1020763" cy="1838325"/>
              </a:xfrm>
              <a:custGeom>
                <a:avLst/>
                <a:gdLst/>
                <a:ahLst/>
                <a:cxnLst>
                  <a:cxn ang="0">
                    <a:pos x="259" y="306"/>
                  </a:cxn>
                  <a:cxn ang="0">
                    <a:pos x="261" y="292"/>
                  </a:cxn>
                  <a:cxn ang="0">
                    <a:pos x="268" y="284"/>
                  </a:cxn>
                  <a:cxn ang="0">
                    <a:pos x="270" y="277"/>
                  </a:cxn>
                  <a:cxn ang="0">
                    <a:pos x="270" y="75"/>
                  </a:cxn>
                  <a:cxn ang="0">
                    <a:pos x="263" y="63"/>
                  </a:cxn>
                  <a:cxn ang="0">
                    <a:pos x="253" y="39"/>
                  </a:cxn>
                  <a:cxn ang="0">
                    <a:pos x="248" y="11"/>
                  </a:cxn>
                  <a:cxn ang="0">
                    <a:pos x="249" y="0"/>
                  </a:cxn>
                  <a:cxn ang="0">
                    <a:pos x="56" y="0"/>
                  </a:cxn>
                  <a:cxn ang="0">
                    <a:pos x="61" y="6"/>
                  </a:cxn>
                  <a:cxn ang="0">
                    <a:pos x="70" y="19"/>
                  </a:cxn>
                  <a:cxn ang="0">
                    <a:pos x="81" y="32"/>
                  </a:cxn>
                  <a:cxn ang="0">
                    <a:pos x="89" y="41"/>
                  </a:cxn>
                  <a:cxn ang="0">
                    <a:pos x="82" y="68"/>
                  </a:cxn>
                  <a:cxn ang="0">
                    <a:pos x="75" y="85"/>
                  </a:cxn>
                  <a:cxn ang="0">
                    <a:pos x="54" y="95"/>
                  </a:cxn>
                  <a:cxn ang="0">
                    <a:pos x="35" y="98"/>
                  </a:cxn>
                  <a:cxn ang="0">
                    <a:pos x="23" y="111"/>
                  </a:cxn>
                  <a:cxn ang="0">
                    <a:pos x="34" y="130"/>
                  </a:cxn>
                  <a:cxn ang="0">
                    <a:pos x="27" y="149"/>
                  </a:cxn>
                  <a:cxn ang="0">
                    <a:pos x="22" y="163"/>
                  </a:cxn>
                  <a:cxn ang="0">
                    <a:pos x="6" y="178"/>
                  </a:cxn>
                  <a:cxn ang="0">
                    <a:pos x="2" y="191"/>
                  </a:cxn>
                  <a:cxn ang="0">
                    <a:pos x="2" y="200"/>
                  </a:cxn>
                  <a:cxn ang="0">
                    <a:pos x="2" y="238"/>
                  </a:cxn>
                  <a:cxn ang="0">
                    <a:pos x="10" y="254"/>
                  </a:cxn>
                  <a:cxn ang="0">
                    <a:pos x="43" y="285"/>
                  </a:cxn>
                  <a:cxn ang="0">
                    <a:pos x="49" y="308"/>
                  </a:cxn>
                  <a:cxn ang="0">
                    <a:pos x="75" y="316"/>
                  </a:cxn>
                  <a:cxn ang="0">
                    <a:pos x="89" y="337"/>
                  </a:cxn>
                  <a:cxn ang="0">
                    <a:pos x="77" y="370"/>
                  </a:cxn>
                  <a:cxn ang="0">
                    <a:pos x="82" y="388"/>
                  </a:cxn>
                  <a:cxn ang="0">
                    <a:pos x="116" y="415"/>
                  </a:cxn>
                  <a:cxn ang="0">
                    <a:pos x="133" y="442"/>
                  </a:cxn>
                  <a:cxn ang="0">
                    <a:pos x="139" y="472"/>
                  </a:cxn>
                  <a:cxn ang="0">
                    <a:pos x="144" y="484"/>
                  </a:cxn>
                  <a:cxn ang="0">
                    <a:pos x="155" y="484"/>
                  </a:cxn>
                  <a:cxn ang="0">
                    <a:pos x="157" y="484"/>
                  </a:cxn>
                  <a:cxn ang="0">
                    <a:pos x="168" y="473"/>
                  </a:cxn>
                  <a:cxn ang="0">
                    <a:pos x="193" y="480"/>
                  </a:cxn>
                  <a:cxn ang="0">
                    <a:pos x="204" y="477"/>
                  </a:cxn>
                  <a:cxn ang="0">
                    <a:pos x="201" y="467"/>
                  </a:cxn>
                  <a:cxn ang="0">
                    <a:pos x="211" y="455"/>
                  </a:cxn>
                  <a:cxn ang="0">
                    <a:pos x="228" y="450"/>
                  </a:cxn>
                  <a:cxn ang="0">
                    <a:pos x="230" y="437"/>
                  </a:cxn>
                  <a:cxn ang="0">
                    <a:pos x="233" y="423"/>
                  </a:cxn>
                  <a:cxn ang="0">
                    <a:pos x="233" y="419"/>
                  </a:cxn>
                  <a:cxn ang="0">
                    <a:pos x="233" y="399"/>
                  </a:cxn>
                  <a:cxn ang="0">
                    <a:pos x="240" y="390"/>
                  </a:cxn>
                  <a:cxn ang="0">
                    <a:pos x="239" y="383"/>
                  </a:cxn>
                  <a:cxn ang="0">
                    <a:pos x="246" y="378"/>
                  </a:cxn>
                  <a:cxn ang="0">
                    <a:pos x="252" y="369"/>
                  </a:cxn>
                  <a:cxn ang="0">
                    <a:pos x="262" y="349"/>
                  </a:cxn>
                  <a:cxn ang="0">
                    <a:pos x="271" y="328"/>
                  </a:cxn>
                  <a:cxn ang="0">
                    <a:pos x="259" y="306"/>
                  </a:cxn>
                </a:cxnLst>
                <a:rect l="0" t="0" r="r" b="b"/>
                <a:pathLst>
                  <a:path w="272" h="490">
                    <a:moveTo>
                      <a:pt x="259" y="306"/>
                    </a:moveTo>
                    <a:cubicBezTo>
                      <a:pt x="254" y="299"/>
                      <a:pt x="260" y="298"/>
                      <a:pt x="261" y="292"/>
                    </a:cubicBezTo>
                    <a:cubicBezTo>
                      <a:pt x="261" y="286"/>
                      <a:pt x="264" y="287"/>
                      <a:pt x="268" y="284"/>
                    </a:cubicBezTo>
                    <a:cubicBezTo>
                      <a:pt x="271" y="281"/>
                      <a:pt x="270" y="277"/>
                      <a:pt x="270" y="277"/>
                    </a:cubicBezTo>
                    <a:cubicBezTo>
                      <a:pt x="270" y="75"/>
                      <a:pt x="270" y="75"/>
                      <a:pt x="270" y="75"/>
                    </a:cubicBezTo>
                    <a:cubicBezTo>
                      <a:pt x="267" y="72"/>
                      <a:pt x="264" y="68"/>
                      <a:pt x="263" y="63"/>
                    </a:cubicBezTo>
                    <a:cubicBezTo>
                      <a:pt x="262" y="53"/>
                      <a:pt x="257" y="46"/>
                      <a:pt x="253" y="39"/>
                    </a:cubicBezTo>
                    <a:cubicBezTo>
                      <a:pt x="249" y="31"/>
                      <a:pt x="248" y="18"/>
                      <a:pt x="248" y="11"/>
                    </a:cubicBezTo>
                    <a:cubicBezTo>
                      <a:pt x="247" y="8"/>
                      <a:pt x="248" y="4"/>
                      <a:pt x="249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8" y="3"/>
                      <a:pt x="60" y="5"/>
                      <a:pt x="61" y="6"/>
                    </a:cubicBezTo>
                    <a:cubicBezTo>
                      <a:pt x="61" y="8"/>
                      <a:pt x="69" y="14"/>
                      <a:pt x="70" y="19"/>
                    </a:cubicBezTo>
                    <a:cubicBezTo>
                      <a:pt x="71" y="24"/>
                      <a:pt x="75" y="30"/>
                      <a:pt x="81" y="32"/>
                    </a:cubicBezTo>
                    <a:cubicBezTo>
                      <a:pt x="88" y="34"/>
                      <a:pt x="88" y="34"/>
                      <a:pt x="89" y="41"/>
                    </a:cubicBezTo>
                    <a:cubicBezTo>
                      <a:pt x="90" y="47"/>
                      <a:pt x="85" y="62"/>
                      <a:pt x="82" y="68"/>
                    </a:cubicBezTo>
                    <a:cubicBezTo>
                      <a:pt x="79" y="73"/>
                      <a:pt x="76" y="80"/>
                      <a:pt x="75" y="85"/>
                    </a:cubicBezTo>
                    <a:cubicBezTo>
                      <a:pt x="74" y="89"/>
                      <a:pt x="59" y="95"/>
                      <a:pt x="54" y="95"/>
                    </a:cubicBezTo>
                    <a:cubicBezTo>
                      <a:pt x="48" y="95"/>
                      <a:pt x="40" y="93"/>
                      <a:pt x="35" y="98"/>
                    </a:cubicBezTo>
                    <a:cubicBezTo>
                      <a:pt x="30" y="103"/>
                      <a:pt x="17" y="104"/>
                      <a:pt x="23" y="111"/>
                    </a:cubicBezTo>
                    <a:cubicBezTo>
                      <a:pt x="29" y="118"/>
                      <a:pt x="33" y="125"/>
                      <a:pt x="34" y="130"/>
                    </a:cubicBezTo>
                    <a:cubicBezTo>
                      <a:pt x="35" y="135"/>
                      <a:pt x="29" y="144"/>
                      <a:pt x="27" y="149"/>
                    </a:cubicBezTo>
                    <a:cubicBezTo>
                      <a:pt x="25" y="155"/>
                      <a:pt x="24" y="158"/>
                      <a:pt x="22" y="163"/>
                    </a:cubicBezTo>
                    <a:cubicBezTo>
                      <a:pt x="20" y="169"/>
                      <a:pt x="6" y="173"/>
                      <a:pt x="6" y="178"/>
                    </a:cubicBezTo>
                    <a:cubicBezTo>
                      <a:pt x="6" y="184"/>
                      <a:pt x="5" y="193"/>
                      <a:pt x="2" y="191"/>
                    </a:cubicBezTo>
                    <a:cubicBezTo>
                      <a:pt x="2" y="195"/>
                      <a:pt x="2" y="198"/>
                      <a:pt x="2" y="200"/>
                    </a:cubicBezTo>
                    <a:cubicBezTo>
                      <a:pt x="0" y="205"/>
                      <a:pt x="3" y="231"/>
                      <a:pt x="2" y="238"/>
                    </a:cubicBezTo>
                    <a:cubicBezTo>
                      <a:pt x="1" y="245"/>
                      <a:pt x="8" y="250"/>
                      <a:pt x="10" y="254"/>
                    </a:cubicBezTo>
                    <a:cubicBezTo>
                      <a:pt x="11" y="257"/>
                      <a:pt x="38" y="282"/>
                      <a:pt x="43" y="285"/>
                    </a:cubicBezTo>
                    <a:cubicBezTo>
                      <a:pt x="48" y="288"/>
                      <a:pt x="51" y="299"/>
                      <a:pt x="49" y="308"/>
                    </a:cubicBezTo>
                    <a:cubicBezTo>
                      <a:pt x="46" y="317"/>
                      <a:pt x="67" y="316"/>
                      <a:pt x="75" y="316"/>
                    </a:cubicBezTo>
                    <a:cubicBezTo>
                      <a:pt x="83" y="316"/>
                      <a:pt x="89" y="326"/>
                      <a:pt x="89" y="337"/>
                    </a:cubicBezTo>
                    <a:cubicBezTo>
                      <a:pt x="89" y="348"/>
                      <a:pt x="82" y="364"/>
                      <a:pt x="77" y="370"/>
                    </a:cubicBezTo>
                    <a:cubicBezTo>
                      <a:pt x="72" y="376"/>
                      <a:pt x="77" y="383"/>
                      <a:pt x="82" y="388"/>
                    </a:cubicBezTo>
                    <a:cubicBezTo>
                      <a:pt x="87" y="393"/>
                      <a:pt x="111" y="413"/>
                      <a:pt x="116" y="415"/>
                    </a:cubicBezTo>
                    <a:cubicBezTo>
                      <a:pt x="121" y="417"/>
                      <a:pt x="130" y="432"/>
                      <a:pt x="133" y="442"/>
                    </a:cubicBezTo>
                    <a:cubicBezTo>
                      <a:pt x="136" y="452"/>
                      <a:pt x="135" y="467"/>
                      <a:pt x="139" y="472"/>
                    </a:cubicBezTo>
                    <a:cubicBezTo>
                      <a:pt x="143" y="477"/>
                      <a:pt x="143" y="478"/>
                      <a:pt x="144" y="484"/>
                    </a:cubicBezTo>
                    <a:cubicBezTo>
                      <a:pt x="145" y="490"/>
                      <a:pt x="152" y="484"/>
                      <a:pt x="155" y="484"/>
                    </a:cubicBezTo>
                    <a:cubicBezTo>
                      <a:pt x="156" y="484"/>
                      <a:pt x="156" y="484"/>
                      <a:pt x="157" y="484"/>
                    </a:cubicBezTo>
                    <a:cubicBezTo>
                      <a:pt x="160" y="482"/>
                      <a:pt x="165" y="477"/>
                      <a:pt x="168" y="473"/>
                    </a:cubicBezTo>
                    <a:cubicBezTo>
                      <a:pt x="172" y="469"/>
                      <a:pt x="187" y="478"/>
                      <a:pt x="193" y="480"/>
                    </a:cubicBezTo>
                    <a:cubicBezTo>
                      <a:pt x="198" y="482"/>
                      <a:pt x="202" y="479"/>
                      <a:pt x="204" y="477"/>
                    </a:cubicBezTo>
                    <a:cubicBezTo>
                      <a:pt x="206" y="474"/>
                      <a:pt x="203" y="470"/>
                      <a:pt x="201" y="467"/>
                    </a:cubicBezTo>
                    <a:cubicBezTo>
                      <a:pt x="198" y="465"/>
                      <a:pt x="206" y="459"/>
                      <a:pt x="211" y="455"/>
                    </a:cubicBezTo>
                    <a:cubicBezTo>
                      <a:pt x="216" y="452"/>
                      <a:pt x="223" y="451"/>
                      <a:pt x="228" y="450"/>
                    </a:cubicBezTo>
                    <a:cubicBezTo>
                      <a:pt x="232" y="449"/>
                      <a:pt x="230" y="444"/>
                      <a:pt x="230" y="437"/>
                    </a:cubicBezTo>
                    <a:cubicBezTo>
                      <a:pt x="231" y="431"/>
                      <a:pt x="232" y="426"/>
                      <a:pt x="233" y="423"/>
                    </a:cubicBezTo>
                    <a:cubicBezTo>
                      <a:pt x="233" y="421"/>
                      <a:pt x="233" y="420"/>
                      <a:pt x="233" y="419"/>
                    </a:cubicBezTo>
                    <a:cubicBezTo>
                      <a:pt x="234" y="415"/>
                      <a:pt x="233" y="403"/>
                      <a:pt x="233" y="399"/>
                    </a:cubicBezTo>
                    <a:cubicBezTo>
                      <a:pt x="233" y="396"/>
                      <a:pt x="236" y="394"/>
                      <a:pt x="240" y="390"/>
                    </a:cubicBezTo>
                    <a:cubicBezTo>
                      <a:pt x="245" y="386"/>
                      <a:pt x="239" y="385"/>
                      <a:pt x="239" y="383"/>
                    </a:cubicBezTo>
                    <a:cubicBezTo>
                      <a:pt x="239" y="381"/>
                      <a:pt x="243" y="379"/>
                      <a:pt x="246" y="378"/>
                    </a:cubicBezTo>
                    <a:cubicBezTo>
                      <a:pt x="249" y="376"/>
                      <a:pt x="251" y="373"/>
                      <a:pt x="252" y="369"/>
                    </a:cubicBezTo>
                    <a:cubicBezTo>
                      <a:pt x="253" y="365"/>
                      <a:pt x="258" y="356"/>
                      <a:pt x="262" y="349"/>
                    </a:cubicBezTo>
                    <a:cubicBezTo>
                      <a:pt x="266" y="343"/>
                      <a:pt x="270" y="337"/>
                      <a:pt x="271" y="328"/>
                    </a:cubicBezTo>
                    <a:cubicBezTo>
                      <a:pt x="272" y="319"/>
                      <a:pt x="264" y="313"/>
                      <a:pt x="259" y="306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20" name="Freeform 14"/>
              <p:cNvSpPr>
                <a:spLocks/>
              </p:cNvSpPr>
              <p:nvPr/>
            </p:nvSpPr>
            <p:spPr bwMode="auto">
              <a:xfrm>
                <a:off x="18859500" y="1941513"/>
                <a:ext cx="1128713" cy="1452562"/>
              </a:xfrm>
              <a:custGeom>
                <a:avLst/>
                <a:gdLst/>
                <a:ahLst/>
                <a:cxnLst>
                  <a:cxn ang="0">
                    <a:pos x="292" y="232"/>
                  </a:cxn>
                  <a:cxn ang="0">
                    <a:pos x="267" y="166"/>
                  </a:cxn>
                  <a:cxn ang="0">
                    <a:pos x="242" y="176"/>
                  </a:cxn>
                  <a:cxn ang="0">
                    <a:pos x="237" y="185"/>
                  </a:cxn>
                  <a:cxn ang="0">
                    <a:pos x="209" y="207"/>
                  </a:cxn>
                  <a:cxn ang="0">
                    <a:pos x="203" y="176"/>
                  </a:cxn>
                  <a:cxn ang="0">
                    <a:pos x="222" y="157"/>
                  </a:cxn>
                  <a:cxn ang="0">
                    <a:pos x="236" y="137"/>
                  </a:cxn>
                  <a:cxn ang="0">
                    <a:pos x="238" y="91"/>
                  </a:cxn>
                  <a:cxn ang="0">
                    <a:pos x="235" y="70"/>
                  </a:cxn>
                  <a:cxn ang="0">
                    <a:pos x="229" y="46"/>
                  </a:cxn>
                  <a:cxn ang="0">
                    <a:pos x="201" y="32"/>
                  </a:cxn>
                  <a:cxn ang="0">
                    <a:pos x="176" y="15"/>
                  </a:cxn>
                  <a:cxn ang="0">
                    <a:pos x="151" y="6"/>
                  </a:cxn>
                  <a:cxn ang="0">
                    <a:pos x="117" y="16"/>
                  </a:cxn>
                  <a:cxn ang="0">
                    <a:pos x="129" y="36"/>
                  </a:cxn>
                  <a:cxn ang="0">
                    <a:pos x="103" y="43"/>
                  </a:cxn>
                  <a:cxn ang="0">
                    <a:pos x="105" y="74"/>
                  </a:cxn>
                  <a:cxn ang="0">
                    <a:pos x="96" y="87"/>
                  </a:cxn>
                  <a:cxn ang="0">
                    <a:pos x="77" y="91"/>
                  </a:cxn>
                  <a:cxn ang="0">
                    <a:pos x="82" y="58"/>
                  </a:cxn>
                  <a:cxn ang="0">
                    <a:pos x="57" y="83"/>
                  </a:cxn>
                  <a:cxn ang="0">
                    <a:pos x="40" y="107"/>
                  </a:cxn>
                  <a:cxn ang="0">
                    <a:pos x="25" y="160"/>
                  </a:cxn>
                  <a:cxn ang="0">
                    <a:pos x="22" y="200"/>
                  </a:cxn>
                  <a:cxn ang="0">
                    <a:pos x="36" y="256"/>
                  </a:cxn>
                  <a:cxn ang="0">
                    <a:pos x="31" y="336"/>
                  </a:cxn>
                  <a:cxn ang="0">
                    <a:pos x="0" y="377"/>
                  </a:cxn>
                  <a:cxn ang="0">
                    <a:pos x="133" y="387"/>
                  </a:cxn>
                  <a:cxn ang="0">
                    <a:pos x="229" y="378"/>
                  </a:cxn>
                  <a:cxn ang="0">
                    <a:pos x="245" y="343"/>
                  </a:cxn>
                  <a:cxn ang="0">
                    <a:pos x="269" y="311"/>
                  </a:cxn>
                  <a:cxn ang="0">
                    <a:pos x="292" y="301"/>
                  </a:cxn>
                  <a:cxn ang="0">
                    <a:pos x="293" y="299"/>
                  </a:cxn>
                  <a:cxn ang="0">
                    <a:pos x="295" y="254"/>
                  </a:cxn>
                </a:cxnLst>
                <a:rect l="0" t="0" r="r" b="b"/>
                <a:pathLst>
                  <a:path w="301" h="387">
                    <a:moveTo>
                      <a:pt x="295" y="254"/>
                    </a:moveTo>
                    <a:cubicBezTo>
                      <a:pt x="294" y="251"/>
                      <a:pt x="292" y="238"/>
                      <a:pt x="292" y="232"/>
                    </a:cubicBezTo>
                    <a:cubicBezTo>
                      <a:pt x="292" y="226"/>
                      <a:pt x="288" y="194"/>
                      <a:pt x="287" y="188"/>
                    </a:cubicBezTo>
                    <a:cubicBezTo>
                      <a:pt x="286" y="182"/>
                      <a:pt x="272" y="170"/>
                      <a:pt x="267" y="166"/>
                    </a:cubicBezTo>
                    <a:cubicBezTo>
                      <a:pt x="262" y="161"/>
                      <a:pt x="261" y="164"/>
                      <a:pt x="256" y="168"/>
                    </a:cubicBezTo>
                    <a:cubicBezTo>
                      <a:pt x="251" y="171"/>
                      <a:pt x="245" y="175"/>
                      <a:pt x="242" y="176"/>
                    </a:cubicBezTo>
                    <a:cubicBezTo>
                      <a:pt x="240" y="176"/>
                      <a:pt x="235" y="178"/>
                      <a:pt x="234" y="180"/>
                    </a:cubicBezTo>
                    <a:cubicBezTo>
                      <a:pt x="233" y="183"/>
                      <a:pt x="239" y="182"/>
                      <a:pt x="237" y="185"/>
                    </a:cubicBezTo>
                    <a:cubicBezTo>
                      <a:pt x="235" y="188"/>
                      <a:pt x="221" y="203"/>
                      <a:pt x="219" y="207"/>
                    </a:cubicBezTo>
                    <a:cubicBezTo>
                      <a:pt x="217" y="211"/>
                      <a:pt x="210" y="209"/>
                      <a:pt x="209" y="207"/>
                    </a:cubicBezTo>
                    <a:cubicBezTo>
                      <a:pt x="208" y="206"/>
                      <a:pt x="198" y="190"/>
                      <a:pt x="198" y="183"/>
                    </a:cubicBezTo>
                    <a:cubicBezTo>
                      <a:pt x="198" y="176"/>
                      <a:pt x="202" y="177"/>
                      <a:pt x="203" y="176"/>
                    </a:cubicBezTo>
                    <a:cubicBezTo>
                      <a:pt x="204" y="175"/>
                      <a:pt x="214" y="171"/>
                      <a:pt x="217" y="169"/>
                    </a:cubicBezTo>
                    <a:cubicBezTo>
                      <a:pt x="220" y="167"/>
                      <a:pt x="222" y="161"/>
                      <a:pt x="222" y="157"/>
                    </a:cubicBezTo>
                    <a:cubicBezTo>
                      <a:pt x="223" y="152"/>
                      <a:pt x="224" y="152"/>
                      <a:pt x="227" y="146"/>
                    </a:cubicBezTo>
                    <a:cubicBezTo>
                      <a:pt x="231" y="139"/>
                      <a:pt x="235" y="142"/>
                      <a:pt x="236" y="137"/>
                    </a:cubicBezTo>
                    <a:cubicBezTo>
                      <a:pt x="238" y="132"/>
                      <a:pt x="240" y="112"/>
                      <a:pt x="239" y="106"/>
                    </a:cubicBezTo>
                    <a:cubicBezTo>
                      <a:pt x="238" y="100"/>
                      <a:pt x="239" y="94"/>
                      <a:pt x="238" y="91"/>
                    </a:cubicBezTo>
                    <a:cubicBezTo>
                      <a:pt x="236" y="88"/>
                      <a:pt x="229" y="79"/>
                      <a:pt x="229" y="72"/>
                    </a:cubicBezTo>
                    <a:cubicBezTo>
                      <a:pt x="229" y="65"/>
                      <a:pt x="232" y="71"/>
                      <a:pt x="235" y="70"/>
                    </a:cubicBezTo>
                    <a:cubicBezTo>
                      <a:pt x="238" y="68"/>
                      <a:pt x="240" y="66"/>
                      <a:pt x="238" y="62"/>
                    </a:cubicBezTo>
                    <a:cubicBezTo>
                      <a:pt x="236" y="59"/>
                      <a:pt x="235" y="55"/>
                      <a:pt x="229" y="46"/>
                    </a:cubicBezTo>
                    <a:cubicBezTo>
                      <a:pt x="223" y="36"/>
                      <a:pt x="222" y="44"/>
                      <a:pt x="217" y="39"/>
                    </a:cubicBezTo>
                    <a:cubicBezTo>
                      <a:pt x="213" y="35"/>
                      <a:pt x="203" y="36"/>
                      <a:pt x="201" y="32"/>
                    </a:cubicBezTo>
                    <a:cubicBezTo>
                      <a:pt x="198" y="27"/>
                      <a:pt x="189" y="28"/>
                      <a:pt x="186" y="28"/>
                    </a:cubicBezTo>
                    <a:cubicBezTo>
                      <a:pt x="183" y="28"/>
                      <a:pt x="182" y="22"/>
                      <a:pt x="176" y="15"/>
                    </a:cubicBezTo>
                    <a:cubicBezTo>
                      <a:pt x="170" y="7"/>
                      <a:pt x="171" y="13"/>
                      <a:pt x="166" y="14"/>
                    </a:cubicBezTo>
                    <a:cubicBezTo>
                      <a:pt x="161" y="14"/>
                      <a:pt x="156" y="10"/>
                      <a:pt x="151" y="6"/>
                    </a:cubicBezTo>
                    <a:cubicBezTo>
                      <a:pt x="147" y="2"/>
                      <a:pt x="136" y="0"/>
                      <a:pt x="132" y="2"/>
                    </a:cubicBezTo>
                    <a:cubicBezTo>
                      <a:pt x="127" y="3"/>
                      <a:pt x="121" y="13"/>
                      <a:pt x="117" y="16"/>
                    </a:cubicBezTo>
                    <a:cubicBezTo>
                      <a:pt x="114" y="19"/>
                      <a:pt x="117" y="27"/>
                      <a:pt x="118" y="31"/>
                    </a:cubicBezTo>
                    <a:cubicBezTo>
                      <a:pt x="120" y="36"/>
                      <a:pt x="126" y="34"/>
                      <a:pt x="129" y="36"/>
                    </a:cubicBezTo>
                    <a:cubicBezTo>
                      <a:pt x="132" y="37"/>
                      <a:pt x="128" y="38"/>
                      <a:pt x="124" y="41"/>
                    </a:cubicBezTo>
                    <a:cubicBezTo>
                      <a:pt x="119" y="43"/>
                      <a:pt x="105" y="42"/>
                      <a:pt x="103" y="43"/>
                    </a:cubicBezTo>
                    <a:cubicBezTo>
                      <a:pt x="100" y="44"/>
                      <a:pt x="100" y="52"/>
                      <a:pt x="99" y="61"/>
                    </a:cubicBezTo>
                    <a:cubicBezTo>
                      <a:pt x="99" y="69"/>
                      <a:pt x="102" y="71"/>
                      <a:pt x="105" y="74"/>
                    </a:cubicBezTo>
                    <a:cubicBezTo>
                      <a:pt x="109" y="78"/>
                      <a:pt x="102" y="85"/>
                      <a:pt x="99" y="88"/>
                    </a:cubicBezTo>
                    <a:cubicBezTo>
                      <a:pt x="96" y="91"/>
                      <a:pt x="98" y="85"/>
                      <a:pt x="96" y="87"/>
                    </a:cubicBezTo>
                    <a:cubicBezTo>
                      <a:pt x="93" y="89"/>
                      <a:pt x="91" y="95"/>
                      <a:pt x="90" y="98"/>
                    </a:cubicBezTo>
                    <a:cubicBezTo>
                      <a:pt x="88" y="100"/>
                      <a:pt x="78" y="92"/>
                      <a:pt x="77" y="91"/>
                    </a:cubicBezTo>
                    <a:cubicBezTo>
                      <a:pt x="76" y="90"/>
                      <a:pt x="80" y="79"/>
                      <a:pt x="83" y="70"/>
                    </a:cubicBezTo>
                    <a:cubicBezTo>
                      <a:pt x="86" y="61"/>
                      <a:pt x="84" y="58"/>
                      <a:pt x="82" y="58"/>
                    </a:cubicBezTo>
                    <a:cubicBezTo>
                      <a:pt x="81" y="58"/>
                      <a:pt x="76" y="69"/>
                      <a:pt x="71" y="77"/>
                    </a:cubicBezTo>
                    <a:cubicBezTo>
                      <a:pt x="66" y="84"/>
                      <a:pt x="61" y="83"/>
                      <a:pt x="57" y="83"/>
                    </a:cubicBezTo>
                    <a:cubicBezTo>
                      <a:pt x="52" y="83"/>
                      <a:pt x="52" y="91"/>
                      <a:pt x="48" y="98"/>
                    </a:cubicBezTo>
                    <a:cubicBezTo>
                      <a:pt x="44" y="106"/>
                      <a:pt x="43" y="104"/>
                      <a:pt x="40" y="107"/>
                    </a:cubicBezTo>
                    <a:cubicBezTo>
                      <a:pt x="37" y="109"/>
                      <a:pt x="38" y="127"/>
                      <a:pt x="37" y="139"/>
                    </a:cubicBezTo>
                    <a:cubicBezTo>
                      <a:pt x="36" y="150"/>
                      <a:pt x="30" y="153"/>
                      <a:pt x="25" y="160"/>
                    </a:cubicBezTo>
                    <a:cubicBezTo>
                      <a:pt x="20" y="168"/>
                      <a:pt x="22" y="167"/>
                      <a:pt x="24" y="177"/>
                    </a:cubicBezTo>
                    <a:cubicBezTo>
                      <a:pt x="26" y="187"/>
                      <a:pt x="25" y="192"/>
                      <a:pt x="22" y="200"/>
                    </a:cubicBezTo>
                    <a:cubicBezTo>
                      <a:pt x="19" y="209"/>
                      <a:pt x="21" y="214"/>
                      <a:pt x="22" y="220"/>
                    </a:cubicBezTo>
                    <a:cubicBezTo>
                      <a:pt x="23" y="227"/>
                      <a:pt x="25" y="245"/>
                      <a:pt x="36" y="256"/>
                    </a:cubicBezTo>
                    <a:cubicBezTo>
                      <a:pt x="46" y="268"/>
                      <a:pt x="39" y="278"/>
                      <a:pt x="40" y="290"/>
                    </a:cubicBezTo>
                    <a:cubicBezTo>
                      <a:pt x="42" y="303"/>
                      <a:pt x="34" y="327"/>
                      <a:pt x="31" y="336"/>
                    </a:cubicBezTo>
                    <a:cubicBezTo>
                      <a:pt x="28" y="346"/>
                      <a:pt x="23" y="353"/>
                      <a:pt x="17" y="361"/>
                    </a:cubicBezTo>
                    <a:cubicBezTo>
                      <a:pt x="13" y="366"/>
                      <a:pt x="7" y="372"/>
                      <a:pt x="0" y="377"/>
                    </a:cubicBezTo>
                    <a:cubicBezTo>
                      <a:pt x="133" y="377"/>
                      <a:pt x="133" y="377"/>
                      <a:pt x="133" y="377"/>
                    </a:cubicBezTo>
                    <a:cubicBezTo>
                      <a:pt x="133" y="387"/>
                      <a:pt x="133" y="387"/>
                      <a:pt x="133" y="387"/>
                    </a:cubicBezTo>
                    <a:cubicBezTo>
                      <a:pt x="242" y="387"/>
                      <a:pt x="242" y="387"/>
                      <a:pt x="242" y="387"/>
                    </a:cubicBezTo>
                    <a:cubicBezTo>
                      <a:pt x="237" y="384"/>
                      <a:pt x="231" y="381"/>
                      <a:pt x="229" y="378"/>
                    </a:cubicBezTo>
                    <a:cubicBezTo>
                      <a:pt x="226" y="373"/>
                      <a:pt x="233" y="368"/>
                      <a:pt x="237" y="363"/>
                    </a:cubicBezTo>
                    <a:cubicBezTo>
                      <a:pt x="242" y="358"/>
                      <a:pt x="245" y="352"/>
                      <a:pt x="245" y="343"/>
                    </a:cubicBezTo>
                    <a:cubicBezTo>
                      <a:pt x="246" y="334"/>
                      <a:pt x="252" y="333"/>
                      <a:pt x="257" y="328"/>
                    </a:cubicBezTo>
                    <a:cubicBezTo>
                      <a:pt x="263" y="324"/>
                      <a:pt x="266" y="317"/>
                      <a:pt x="269" y="311"/>
                    </a:cubicBezTo>
                    <a:cubicBezTo>
                      <a:pt x="272" y="304"/>
                      <a:pt x="273" y="300"/>
                      <a:pt x="275" y="295"/>
                    </a:cubicBezTo>
                    <a:cubicBezTo>
                      <a:pt x="277" y="291"/>
                      <a:pt x="290" y="300"/>
                      <a:pt x="292" y="301"/>
                    </a:cubicBezTo>
                    <a:cubicBezTo>
                      <a:pt x="292" y="301"/>
                      <a:pt x="292" y="301"/>
                      <a:pt x="292" y="301"/>
                    </a:cubicBezTo>
                    <a:cubicBezTo>
                      <a:pt x="292" y="301"/>
                      <a:pt x="293" y="300"/>
                      <a:pt x="293" y="299"/>
                    </a:cubicBezTo>
                    <a:cubicBezTo>
                      <a:pt x="294" y="296"/>
                      <a:pt x="297" y="264"/>
                      <a:pt x="301" y="260"/>
                    </a:cubicBezTo>
                    <a:cubicBezTo>
                      <a:pt x="299" y="256"/>
                      <a:pt x="296" y="257"/>
                      <a:pt x="295" y="254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21" name="Freeform 15"/>
              <p:cNvSpPr>
                <a:spLocks/>
              </p:cNvSpPr>
              <p:nvPr/>
            </p:nvSpPr>
            <p:spPr bwMode="auto">
              <a:xfrm>
                <a:off x="18545175" y="3355975"/>
                <a:ext cx="828675" cy="1343025"/>
              </a:xfrm>
              <a:custGeom>
                <a:avLst/>
                <a:gdLst/>
                <a:ahLst/>
                <a:cxnLst>
                  <a:cxn ang="0">
                    <a:pos x="217" y="239"/>
                  </a:cxn>
                  <a:cxn ang="0">
                    <a:pos x="217" y="10"/>
                  </a:cxn>
                  <a:cxn ang="0">
                    <a:pos x="217" y="0"/>
                  </a:cxn>
                  <a:cxn ang="0">
                    <a:pos x="84" y="0"/>
                  </a:cxn>
                  <a:cxn ang="0">
                    <a:pos x="70" y="10"/>
                  </a:cxn>
                  <a:cxn ang="0">
                    <a:pos x="48" y="16"/>
                  </a:cxn>
                  <a:cxn ang="0">
                    <a:pos x="37" y="10"/>
                  </a:cxn>
                  <a:cxn ang="0">
                    <a:pos x="37" y="212"/>
                  </a:cxn>
                  <a:cxn ang="0">
                    <a:pos x="35" y="219"/>
                  </a:cxn>
                  <a:cxn ang="0">
                    <a:pos x="28" y="227"/>
                  </a:cxn>
                  <a:cxn ang="0">
                    <a:pos x="26" y="241"/>
                  </a:cxn>
                  <a:cxn ang="0">
                    <a:pos x="38" y="263"/>
                  </a:cxn>
                  <a:cxn ang="0">
                    <a:pos x="29" y="284"/>
                  </a:cxn>
                  <a:cxn ang="0">
                    <a:pos x="19" y="304"/>
                  </a:cxn>
                  <a:cxn ang="0">
                    <a:pos x="13" y="313"/>
                  </a:cxn>
                  <a:cxn ang="0">
                    <a:pos x="6" y="318"/>
                  </a:cxn>
                  <a:cxn ang="0">
                    <a:pos x="7" y="325"/>
                  </a:cxn>
                  <a:cxn ang="0">
                    <a:pos x="0" y="334"/>
                  </a:cxn>
                  <a:cxn ang="0">
                    <a:pos x="0" y="354"/>
                  </a:cxn>
                  <a:cxn ang="0">
                    <a:pos x="0" y="358"/>
                  </a:cxn>
                  <a:cxn ang="0">
                    <a:pos x="10" y="352"/>
                  </a:cxn>
                  <a:cxn ang="0">
                    <a:pos x="26" y="348"/>
                  </a:cxn>
                  <a:cxn ang="0">
                    <a:pos x="51" y="343"/>
                  </a:cxn>
                  <a:cxn ang="0">
                    <a:pos x="68" y="352"/>
                  </a:cxn>
                  <a:cxn ang="0">
                    <a:pos x="80" y="339"/>
                  </a:cxn>
                  <a:cxn ang="0">
                    <a:pos x="92" y="347"/>
                  </a:cxn>
                  <a:cxn ang="0">
                    <a:pos x="101" y="342"/>
                  </a:cxn>
                  <a:cxn ang="0">
                    <a:pos x="111" y="325"/>
                  </a:cxn>
                  <a:cxn ang="0">
                    <a:pos x="136" y="342"/>
                  </a:cxn>
                  <a:cxn ang="0">
                    <a:pos x="148" y="319"/>
                  </a:cxn>
                  <a:cxn ang="0">
                    <a:pos x="164" y="301"/>
                  </a:cxn>
                  <a:cxn ang="0">
                    <a:pos x="197" y="277"/>
                  </a:cxn>
                  <a:cxn ang="0">
                    <a:pos x="217" y="257"/>
                  </a:cxn>
                  <a:cxn ang="0">
                    <a:pos x="217" y="239"/>
                  </a:cxn>
                </a:cxnLst>
                <a:rect l="0" t="0" r="r" b="b"/>
                <a:pathLst>
                  <a:path w="221" h="358">
                    <a:moveTo>
                      <a:pt x="217" y="239"/>
                    </a:moveTo>
                    <a:cubicBezTo>
                      <a:pt x="217" y="10"/>
                      <a:pt x="217" y="10"/>
                      <a:pt x="217" y="1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78" y="5"/>
                      <a:pt x="73" y="8"/>
                      <a:pt x="70" y="10"/>
                    </a:cubicBezTo>
                    <a:cubicBezTo>
                      <a:pt x="62" y="14"/>
                      <a:pt x="53" y="15"/>
                      <a:pt x="48" y="16"/>
                    </a:cubicBezTo>
                    <a:cubicBezTo>
                      <a:pt x="46" y="16"/>
                      <a:pt x="41" y="14"/>
                      <a:pt x="37" y="10"/>
                    </a:cubicBezTo>
                    <a:cubicBezTo>
                      <a:pt x="37" y="212"/>
                      <a:pt x="37" y="212"/>
                      <a:pt x="37" y="212"/>
                    </a:cubicBezTo>
                    <a:cubicBezTo>
                      <a:pt x="37" y="212"/>
                      <a:pt x="38" y="216"/>
                      <a:pt x="35" y="219"/>
                    </a:cubicBezTo>
                    <a:cubicBezTo>
                      <a:pt x="31" y="222"/>
                      <a:pt x="28" y="221"/>
                      <a:pt x="28" y="227"/>
                    </a:cubicBezTo>
                    <a:cubicBezTo>
                      <a:pt x="27" y="233"/>
                      <a:pt x="21" y="234"/>
                      <a:pt x="26" y="241"/>
                    </a:cubicBezTo>
                    <a:cubicBezTo>
                      <a:pt x="31" y="248"/>
                      <a:pt x="39" y="254"/>
                      <a:pt x="38" y="263"/>
                    </a:cubicBezTo>
                    <a:cubicBezTo>
                      <a:pt x="37" y="272"/>
                      <a:pt x="33" y="278"/>
                      <a:pt x="29" y="284"/>
                    </a:cubicBezTo>
                    <a:cubicBezTo>
                      <a:pt x="25" y="291"/>
                      <a:pt x="20" y="300"/>
                      <a:pt x="19" y="304"/>
                    </a:cubicBezTo>
                    <a:cubicBezTo>
                      <a:pt x="18" y="308"/>
                      <a:pt x="16" y="311"/>
                      <a:pt x="13" y="313"/>
                    </a:cubicBezTo>
                    <a:cubicBezTo>
                      <a:pt x="10" y="314"/>
                      <a:pt x="6" y="316"/>
                      <a:pt x="6" y="318"/>
                    </a:cubicBezTo>
                    <a:cubicBezTo>
                      <a:pt x="6" y="320"/>
                      <a:pt x="12" y="321"/>
                      <a:pt x="7" y="325"/>
                    </a:cubicBezTo>
                    <a:cubicBezTo>
                      <a:pt x="3" y="329"/>
                      <a:pt x="0" y="331"/>
                      <a:pt x="0" y="334"/>
                    </a:cubicBezTo>
                    <a:cubicBezTo>
                      <a:pt x="0" y="338"/>
                      <a:pt x="1" y="350"/>
                      <a:pt x="0" y="354"/>
                    </a:cubicBezTo>
                    <a:cubicBezTo>
                      <a:pt x="0" y="355"/>
                      <a:pt x="0" y="356"/>
                      <a:pt x="0" y="358"/>
                    </a:cubicBezTo>
                    <a:cubicBezTo>
                      <a:pt x="4" y="356"/>
                      <a:pt x="7" y="354"/>
                      <a:pt x="10" y="352"/>
                    </a:cubicBezTo>
                    <a:cubicBezTo>
                      <a:pt x="15" y="348"/>
                      <a:pt x="18" y="350"/>
                      <a:pt x="26" y="348"/>
                    </a:cubicBezTo>
                    <a:cubicBezTo>
                      <a:pt x="34" y="347"/>
                      <a:pt x="40" y="343"/>
                      <a:pt x="51" y="343"/>
                    </a:cubicBezTo>
                    <a:cubicBezTo>
                      <a:pt x="62" y="343"/>
                      <a:pt x="65" y="352"/>
                      <a:pt x="68" y="352"/>
                    </a:cubicBezTo>
                    <a:cubicBezTo>
                      <a:pt x="71" y="351"/>
                      <a:pt x="74" y="347"/>
                      <a:pt x="80" y="339"/>
                    </a:cubicBezTo>
                    <a:cubicBezTo>
                      <a:pt x="87" y="332"/>
                      <a:pt x="89" y="344"/>
                      <a:pt x="92" y="347"/>
                    </a:cubicBezTo>
                    <a:cubicBezTo>
                      <a:pt x="94" y="350"/>
                      <a:pt x="98" y="347"/>
                      <a:pt x="101" y="342"/>
                    </a:cubicBezTo>
                    <a:cubicBezTo>
                      <a:pt x="105" y="336"/>
                      <a:pt x="108" y="327"/>
                      <a:pt x="111" y="325"/>
                    </a:cubicBezTo>
                    <a:cubicBezTo>
                      <a:pt x="114" y="323"/>
                      <a:pt x="127" y="342"/>
                      <a:pt x="136" y="342"/>
                    </a:cubicBezTo>
                    <a:cubicBezTo>
                      <a:pt x="145" y="342"/>
                      <a:pt x="145" y="327"/>
                      <a:pt x="148" y="319"/>
                    </a:cubicBezTo>
                    <a:cubicBezTo>
                      <a:pt x="150" y="310"/>
                      <a:pt x="160" y="307"/>
                      <a:pt x="164" y="301"/>
                    </a:cubicBezTo>
                    <a:cubicBezTo>
                      <a:pt x="168" y="294"/>
                      <a:pt x="191" y="282"/>
                      <a:pt x="197" y="277"/>
                    </a:cubicBezTo>
                    <a:cubicBezTo>
                      <a:pt x="204" y="271"/>
                      <a:pt x="213" y="261"/>
                      <a:pt x="217" y="257"/>
                    </a:cubicBezTo>
                    <a:cubicBezTo>
                      <a:pt x="221" y="253"/>
                      <a:pt x="217" y="239"/>
                      <a:pt x="217" y="23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22" name="Freeform 16"/>
              <p:cNvSpPr>
                <a:spLocks/>
              </p:cNvSpPr>
              <p:nvPr/>
            </p:nvSpPr>
            <p:spPr bwMode="auto">
              <a:xfrm>
                <a:off x="14963775" y="3963988"/>
                <a:ext cx="1901825" cy="982662"/>
              </a:xfrm>
              <a:custGeom>
                <a:avLst/>
                <a:gdLst/>
                <a:ahLst/>
                <a:cxnLst>
                  <a:cxn ang="0">
                    <a:pos x="496" y="71"/>
                  </a:cxn>
                  <a:cxn ang="0">
                    <a:pos x="486" y="53"/>
                  </a:cxn>
                  <a:cxn ang="0">
                    <a:pos x="474" y="38"/>
                  </a:cxn>
                  <a:cxn ang="0">
                    <a:pos x="485" y="23"/>
                  </a:cxn>
                  <a:cxn ang="0">
                    <a:pos x="471" y="6"/>
                  </a:cxn>
                  <a:cxn ang="0">
                    <a:pos x="450" y="0"/>
                  </a:cxn>
                  <a:cxn ang="0">
                    <a:pos x="0" y="0"/>
                  </a:cxn>
                  <a:cxn ang="0">
                    <a:pos x="0" y="262"/>
                  </a:cxn>
                  <a:cxn ang="0">
                    <a:pos x="507" y="262"/>
                  </a:cxn>
                  <a:cxn ang="0">
                    <a:pos x="507" y="78"/>
                  </a:cxn>
                  <a:cxn ang="0">
                    <a:pos x="496" y="71"/>
                  </a:cxn>
                </a:cxnLst>
                <a:rect l="0" t="0" r="r" b="b"/>
                <a:pathLst>
                  <a:path w="507" h="262">
                    <a:moveTo>
                      <a:pt x="496" y="71"/>
                    </a:moveTo>
                    <a:cubicBezTo>
                      <a:pt x="490" y="69"/>
                      <a:pt x="488" y="59"/>
                      <a:pt x="486" y="53"/>
                    </a:cubicBezTo>
                    <a:cubicBezTo>
                      <a:pt x="483" y="48"/>
                      <a:pt x="470" y="43"/>
                      <a:pt x="474" y="38"/>
                    </a:cubicBezTo>
                    <a:cubicBezTo>
                      <a:pt x="478" y="33"/>
                      <a:pt x="483" y="26"/>
                      <a:pt x="485" y="23"/>
                    </a:cubicBezTo>
                    <a:cubicBezTo>
                      <a:pt x="487" y="21"/>
                      <a:pt x="477" y="12"/>
                      <a:pt x="471" y="6"/>
                    </a:cubicBezTo>
                    <a:cubicBezTo>
                      <a:pt x="465" y="1"/>
                      <a:pt x="450" y="0"/>
                      <a:pt x="45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2"/>
                      <a:pt x="0" y="262"/>
                      <a:pt x="0" y="262"/>
                    </a:cubicBezTo>
                    <a:cubicBezTo>
                      <a:pt x="507" y="262"/>
                      <a:pt x="507" y="262"/>
                      <a:pt x="507" y="262"/>
                    </a:cubicBezTo>
                    <a:cubicBezTo>
                      <a:pt x="507" y="78"/>
                      <a:pt x="507" y="78"/>
                      <a:pt x="507" y="78"/>
                    </a:cubicBezTo>
                    <a:cubicBezTo>
                      <a:pt x="507" y="78"/>
                      <a:pt x="502" y="73"/>
                      <a:pt x="496" y="71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23" name="Freeform 17"/>
              <p:cNvSpPr>
                <a:spLocks/>
              </p:cNvSpPr>
              <p:nvPr/>
            </p:nvSpPr>
            <p:spPr bwMode="auto">
              <a:xfrm>
                <a:off x="19542125" y="1747838"/>
                <a:ext cx="115888" cy="74612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13" y="19"/>
                  </a:cxn>
                  <a:cxn ang="0">
                    <a:pos x="21" y="17"/>
                  </a:cxn>
                  <a:cxn ang="0">
                    <a:pos x="25" y="8"/>
                  </a:cxn>
                  <a:cxn ang="0">
                    <a:pos x="6" y="1"/>
                  </a:cxn>
                  <a:cxn ang="0">
                    <a:pos x="4" y="7"/>
                  </a:cxn>
                </a:cxnLst>
                <a:rect l="0" t="0" r="r" b="b"/>
                <a:pathLst>
                  <a:path w="31" h="20">
                    <a:moveTo>
                      <a:pt x="4" y="7"/>
                    </a:moveTo>
                    <a:cubicBezTo>
                      <a:pt x="7" y="12"/>
                      <a:pt x="10" y="19"/>
                      <a:pt x="13" y="19"/>
                    </a:cubicBezTo>
                    <a:cubicBezTo>
                      <a:pt x="16" y="19"/>
                      <a:pt x="17" y="20"/>
                      <a:pt x="21" y="17"/>
                    </a:cubicBezTo>
                    <a:cubicBezTo>
                      <a:pt x="25" y="14"/>
                      <a:pt x="31" y="11"/>
                      <a:pt x="25" y="8"/>
                    </a:cubicBezTo>
                    <a:cubicBezTo>
                      <a:pt x="18" y="4"/>
                      <a:pt x="7" y="0"/>
                      <a:pt x="6" y="1"/>
                    </a:cubicBezTo>
                    <a:cubicBezTo>
                      <a:pt x="4" y="2"/>
                      <a:pt x="0" y="2"/>
                      <a:pt x="4" y="7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24" name="Freeform 18"/>
              <p:cNvSpPr>
                <a:spLocks/>
              </p:cNvSpPr>
              <p:nvPr/>
            </p:nvSpPr>
            <p:spPr bwMode="auto">
              <a:xfrm>
                <a:off x="19635788" y="1806575"/>
                <a:ext cx="131763" cy="112712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12" y="20"/>
                  </a:cxn>
                  <a:cxn ang="0">
                    <a:pos x="21" y="25"/>
                  </a:cxn>
                  <a:cxn ang="0">
                    <a:pos x="30" y="28"/>
                  </a:cxn>
                  <a:cxn ang="0">
                    <a:pos x="34" y="20"/>
                  </a:cxn>
                  <a:cxn ang="0">
                    <a:pos x="30" y="16"/>
                  </a:cxn>
                  <a:cxn ang="0">
                    <a:pos x="23" y="15"/>
                  </a:cxn>
                  <a:cxn ang="0">
                    <a:pos x="13" y="3"/>
                  </a:cxn>
                  <a:cxn ang="0">
                    <a:pos x="7" y="10"/>
                  </a:cxn>
                  <a:cxn ang="0">
                    <a:pos x="1" y="18"/>
                  </a:cxn>
                  <a:cxn ang="0">
                    <a:pos x="8" y="18"/>
                  </a:cxn>
                </a:cxnLst>
                <a:rect l="0" t="0" r="r" b="b"/>
                <a:pathLst>
                  <a:path w="35" h="30">
                    <a:moveTo>
                      <a:pt x="8" y="18"/>
                    </a:moveTo>
                    <a:cubicBezTo>
                      <a:pt x="10" y="17"/>
                      <a:pt x="10" y="19"/>
                      <a:pt x="12" y="20"/>
                    </a:cubicBezTo>
                    <a:cubicBezTo>
                      <a:pt x="14" y="21"/>
                      <a:pt x="18" y="23"/>
                      <a:pt x="21" y="25"/>
                    </a:cubicBezTo>
                    <a:cubicBezTo>
                      <a:pt x="24" y="27"/>
                      <a:pt x="28" y="30"/>
                      <a:pt x="30" y="28"/>
                    </a:cubicBezTo>
                    <a:cubicBezTo>
                      <a:pt x="32" y="26"/>
                      <a:pt x="32" y="25"/>
                      <a:pt x="34" y="20"/>
                    </a:cubicBezTo>
                    <a:cubicBezTo>
                      <a:pt x="35" y="15"/>
                      <a:pt x="33" y="17"/>
                      <a:pt x="30" y="16"/>
                    </a:cubicBezTo>
                    <a:cubicBezTo>
                      <a:pt x="27" y="14"/>
                      <a:pt x="27" y="15"/>
                      <a:pt x="23" y="15"/>
                    </a:cubicBezTo>
                    <a:cubicBezTo>
                      <a:pt x="19" y="14"/>
                      <a:pt x="16" y="7"/>
                      <a:pt x="13" y="3"/>
                    </a:cubicBezTo>
                    <a:cubicBezTo>
                      <a:pt x="10" y="0"/>
                      <a:pt x="11" y="5"/>
                      <a:pt x="7" y="10"/>
                    </a:cubicBezTo>
                    <a:cubicBezTo>
                      <a:pt x="2" y="14"/>
                      <a:pt x="2" y="14"/>
                      <a:pt x="1" y="18"/>
                    </a:cubicBezTo>
                    <a:cubicBezTo>
                      <a:pt x="0" y="21"/>
                      <a:pt x="3" y="18"/>
                      <a:pt x="8" y="18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26" name="Freeform 19"/>
              <p:cNvSpPr>
                <a:spLocks/>
              </p:cNvSpPr>
              <p:nvPr/>
            </p:nvSpPr>
            <p:spPr bwMode="auto">
              <a:xfrm>
                <a:off x="16568738" y="3757613"/>
                <a:ext cx="1690688" cy="1506537"/>
              </a:xfrm>
              <a:custGeom>
                <a:avLst/>
                <a:gdLst/>
                <a:ahLst/>
                <a:cxnLst>
                  <a:cxn ang="0">
                    <a:pos x="451" y="312"/>
                  </a:cxn>
                  <a:cxn ang="0">
                    <a:pos x="449" y="312"/>
                  </a:cxn>
                  <a:cxn ang="0">
                    <a:pos x="438" y="312"/>
                  </a:cxn>
                  <a:cxn ang="0">
                    <a:pos x="433" y="300"/>
                  </a:cxn>
                  <a:cxn ang="0">
                    <a:pos x="427" y="270"/>
                  </a:cxn>
                  <a:cxn ang="0">
                    <a:pos x="410" y="243"/>
                  </a:cxn>
                  <a:cxn ang="0">
                    <a:pos x="376" y="216"/>
                  </a:cxn>
                  <a:cxn ang="0">
                    <a:pos x="371" y="198"/>
                  </a:cxn>
                  <a:cxn ang="0">
                    <a:pos x="383" y="165"/>
                  </a:cxn>
                  <a:cxn ang="0">
                    <a:pos x="369" y="144"/>
                  </a:cxn>
                  <a:cxn ang="0">
                    <a:pos x="343" y="136"/>
                  </a:cxn>
                  <a:cxn ang="0">
                    <a:pos x="337" y="113"/>
                  </a:cxn>
                  <a:cxn ang="0">
                    <a:pos x="304" y="82"/>
                  </a:cxn>
                  <a:cxn ang="0">
                    <a:pos x="296" y="66"/>
                  </a:cxn>
                  <a:cxn ang="0">
                    <a:pos x="296" y="28"/>
                  </a:cxn>
                  <a:cxn ang="0">
                    <a:pos x="296" y="19"/>
                  </a:cxn>
                  <a:cxn ang="0">
                    <a:pos x="296" y="19"/>
                  </a:cxn>
                  <a:cxn ang="0">
                    <a:pos x="274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23"/>
                  </a:cxn>
                  <a:cxn ang="0">
                    <a:pos x="19" y="33"/>
                  </a:cxn>
                  <a:cxn ang="0">
                    <a:pos x="22" y="55"/>
                  </a:cxn>
                  <a:cxn ang="0">
                    <a:pos x="43" y="61"/>
                  </a:cxn>
                  <a:cxn ang="0">
                    <a:pos x="57" y="78"/>
                  </a:cxn>
                  <a:cxn ang="0">
                    <a:pos x="46" y="93"/>
                  </a:cxn>
                  <a:cxn ang="0">
                    <a:pos x="58" y="108"/>
                  </a:cxn>
                  <a:cxn ang="0">
                    <a:pos x="68" y="126"/>
                  </a:cxn>
                  <a:cxn ang="0">
                    <a:pos x="79" y="133"/>
                  </a:cxn>
                  <a:cxn ang="0">
                    <a:pos x="79" y="317"/>
                  </a:cxn>
                  <a:cxn ang="0">
                    <a:pos x="79" y="359"/>
                  </a:cxn>
                  <a:cxn ang="0">
                    <a:pos x="382" y="359"/>
                  </a:cxn>
                  <a:cxn ang="0">
                    <a:pos x="389" y="369"/>
                  </a:cxn>
                  <a:cxn ang="0">
                    <a:pos x="379" y="394"/>
                  </a:cxn>
                  <a:cxn ang="0">
                    <a:pos x="378" y="402"/>
                  </a:cxn>
                  <a:cxn ang="0">
                    <a:pos x="414" y="402"/>
                  </a:cxn>
                  <a:cxn ang="0">
                    <a:pos x="424" y="364"/>
                  </a:cxn>
                  <a:cxn ang="0">
                    <a:pos x="427" y="353"/>
                  </a:cxn>
                  <a:cxn ang="0">
                    <a:pos x="433" y="361"/>
                  </a:cxn>
                  <a:cxn ang="0">
                    <a:pos x="436" y="357"/>
                  </a:cxn>
                  <a:cxn ang="0">
                    <a:pos x="442" y="352"/>
                  </a:cxn>
                  <a:cxn ang="0">
                    <a:pos x="451" y="337"/>
                  </a:cxn>
                  <a:cxn ang="0">
                    <a:pos x="451" y="317"/>
                  </a:cxn>
                  <a:cxn ang="0">
                    <a:pos x="451" y="312"/>
                  </a:cxn>
                </a:cxnLst>
                <a:rect l="0" t="0" r="r" b="b"/>
                <a:pathLst>
                  <a:path w="451" h="402">
                    <a:moveTo>
                      <a:pt x="451" y="312"/>
                    </a:moveTo>
                    <a:cubicBezTo>
                      <a:pt x="450" y="312"/>
                      <a:pt x="450" y="312"/>
                      <a:pt x="449" y="312"/>
                    </a:cubicBezTo>
                    <a:cubicBezTo>
                      <a:pt x="446" y="312"/>
                      <a:pt x="439" y="318"/>
                      <a:pt x="438" y="312"/>
                    </a:cubicBezTo>
                    <a:cubicBezTo>
                      <a:pt x="437" y="306"/>
                      <a:pt x="437" y="305"/>
                      <a:pt x="433" y="300"/>
                    </a:cubicBezTo>
                    <a:cubicBezTo>
                      <a:pt x="429" y="295"/>
                      <a:pt x="430" y="280"/>
                      <a:pt x="427" y="270"/>
                    </a:cubicBezTo>
                    <a:cubicBezTo>
                      <a:pt x="424" y="260"/>
                      <a:pt x="415" y="245"/>
                      <a:pt x="410" y="243"/>
                    </a:cubicBezTo>
                    <a:cubicBezTo>
                      <a:pt x="405" y="241"/>
                      <a:pt x="381" y="221"/>
                      <a:pt x="376" y="216"/>
                    </a:cubicBezTo>
                    <a:cubicBezTo>
                      <a:pt x="371" y="211"/>
                      <a:pt x="366" y="204"/>
                      <a:pt x="371" y="198"/>
                    </a:cubicBezTo>
                    <a:cubicBezTo>
                      <a:pt x="376" y="192"/>
                      <a:pt x="383" y="176"/>
                      <a:pt x="383" y="165"/>
                    </a:cubicBezTo>
                    <a:cubicBezTo>
                      <a:pt x="383" y="154"/>
                      <a:pt x="377" y="144"/>
                      <a:pt x="369" y="144"/>
                    </a:cubicBezTo>
                    <a:cubicBezTo>
                      <a:pt x="361" y="144"/>
                      <a:pt x="340" y="145"/>
                      <a:pt x="343" y="136"/>
                    </a:cubicBezTo>
                    <a:cubicBezTo>
                      <a:pt x="345" y="127"/>
                      <a:pt x="342" y="116"/>
                      <a:pt x="337" y="113"/>
                    </a:cubicBezTo>
                    <a:cubicBezTo>
                      <a:pt x="332" y="110"/>
                      <a:pt x="305" y="85"/>
                      <a:pt x="304" y="82"/>
                    </a:cubicBezTo>
                    <a:cubicBezTo>
                      <a:pt x="302" y="78"/>
                      <a:pt x="295" y="73"/>
                      <a:pt x="296" y="66"/>
                    </a:cubicBezTo>
                    <a:cubicBezTo>
                      <a:pt x="297" y="59"/>
                      <a:pt x="294" y="33"/>
                      <a:pt x="296" y="28"/>
                    </a:cubicBezTo>
                    <a:cubicBezTo>
                      <a:pt x="296" y="26"/>
                      <a:pt x="296" y="23"/>
                      <a:pt x="296" y="19"/>
                    </a:cubicBezTo>
                    <a:cubicBezTo>
                      <a:pt x="296" y="19"/>
                      <a:pt x="296" y="19"/>
                      <a:pt x="296" y="19"/>
                    </a:cubicBezTo>
                    <a:cubicBezTo>
                      <a:pt x="292" y="15"/>
                      <a:pt x="278" y="1"/>
                      <a:pt x="2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3" y="4"/>
                      <a:pt x="5" y="5"/>
                    </a:cubicBezTo>
                    <a:cubicBezTo>
                      <a:pt x="11" y="10"/>
                      <a:pt x="5" y="18"/>
                      <a:pt x="5" y="23"/>
                    </a:cubicBezTo>
                    <a:cubicBezTo>
                      <a:pt x="6" y="29"/>
                      <a:pt x="16" y="31"/>
                      <a:pt x="19" y="33"/>
                    </a:cubicBezTo>
                    <a:cubicBezTo>
                      <a:pt x="23" y="36"/>
                      <a:pt x="24" y="49"/>
                      <a:pt x="22" y="55"/>
                    </a:cubicBezTo>
                    <a:cubicBezTo>
                      <a:pt x="22" y="55"/>
                      <a:pt x="37" y="56"/>
                      <a:pt x="43" y="61"/>
                    </a:cubicBezTo>
                    <a:cubicBezTo>
                      <a:pt x="49" y="67"/>
                      <a:pt x="59" y="76"/>
                      <a:pt x="57" y="78"/>
                    </a:cubicBezTo>
                    <a:cubicBezTo>
                      <a:pt x="55" y="81"/>
                      <a:pt x="50" y="88"/>
                      <a:pt x="46" y="93"/>
                    </a:cubicBezTo>
                    <a:cubicBezTo>
                      <a:pt x="42" y="98"/>
                      <a:pt x="55" y="103"/>
                      <a:pt x="58" y="108"/>
                    </a:cubicBezTo>
                    <a:cubicBezTo>
                      <a:pt x="60" y="114"/>
                      <a:pt x="62" y="124"/>
                      <a:pt x="68" y="126"/>
                    </a:cubicBezTo>
                    <a:cubicBezTo>
                      <a:pt x="74" y="128"/>
                      <a:pt x="79" y="133"/>
                      <a:pt x="79" y="133"/>
                    </a:cubicBezTo>
                    <a:cubicBezTo>
                      <a:pt x="79" y="317"/>
                      <a:pt x="79" y="317"/>
                      <a:pt x="79" y="317"/>
                    </a:cubicBezTo>
                    <a:cubicBezTo>
                      <a:pt x="79" y="359"/>
                      <a:pt x="79" y="359"/>
                      <a:pt x="79" y="359"/>
                    </a:cubicBezTo>
                    <a:cubicBezTo>
                      <a:pt x="382" y="359"/>
                      <a:pt x="382" y="359"/>
                      <a:pt x="382" y="359"/>
                    </a:cubicBezTo>
                    <a:cubicBezTo>
                      <a:pt x="382" y="359"/>
                      <a:pt x="388" y="365"/>
                      <a:pt x="389" y="369"/>
                    </a:cubicBezTo>
                    <a:cubicBezTo>
                      <a:pt x="389" y="374"/>
                      <a:pt x="384" y="389"/>
                      <a:pt x="379" y="394"/>
                    </a:cubicBezTo>
                    <a:cubicBezTo>
                      <a:pt x="375" y="398"/>
                      <a:pt x="367" y="402"/>
                      <a:pt x="378" y="402"/>
                    </a:cubicBezTo>
                    <a:cubicBezTo>
                      <a:pt x="389" y="402"/>
                      <a:pt x="413" y="398"/>
                      <a:pt x="414" y="402"/>
                    </a:cubicBezTo>
                    <a:cubicBezTo>
                      <a:pt x="417" y="394"/>
                      <a:pt x="423" y="373"/>
                      <a:pt x="424" y="364"/>
                    </a:cubicBezTo>
                    <a:cubicBezTo>
                      <a:pt x="426" y="356"/>
                      <a:pt x="426" y="350"/>
                      <a:pt x="427" y="353"/>
                    </a:cubicBezTo>
                    <a:cubicBezTo>
                      <a:pt x="428" y="356"/>
                      <a:pt x="430" y="365"/>
                      <a:pt x="433" y="361"/>
                    </a:cubicBezTo>
                    <a:cubicBezTo>
                      <a:pt x="434" y="359"/>
                      <a:pt x="435" y="358"/>
                      <a:pt x="436" y="357"/>
                    </a:cubicBezTo>
                    <a:cubicBezTo>
                      <a:pt x="438" y="356"/>
                      <a:pt x="440" y="355"/>
                      <a:pt x="442" y="352"/>
                    </a:cubicBezTo>
                    <a:cubicBezTo>
                      <a:pt x="446" y="349"/>
                      <a:pt x="451" y="341"/>
                      <a:pt x="451" y="337"/>
                    </a:cubicBezTo>
                    <a:cubicBezTo>
                      <a:pt x="451" y="332"/>
                      <a:pt x="451" y="319"/>
                      <a:pt x="451" y="317"/>
                    </a:cubicBezTo>
                    <a:cubicBezTo>
                      <a:pt x="451" y="316"/>
                      <a:pt x="451" y="314"/>
                      <a:pt x="451" y="312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27" name="Freeform 20"/>
              <p:cNvSpPr>
                <a:spLocks/>
              </p:cNvSpPr>
              <p:nvPr/>
            </p:nvSpPr>
            <p:spPr bwMode="auto">
              <a:xfrm>
                <a:off x="10363200" y="3284538"/>
                <a:ext cx="1541463" cy="2295525"/>
              </a:xfrm>
              <a:custGeom>
                <a:avLst/>
                <a:gdLst/>
                <a:ahLst/>
                <a:cxnLst>
                  <a:cxn ang="0">
                    <a:pos x="408" y="478"/>
                  </a:cxn>
                  <a:cxn ang="0">
                    <a:pos x="408" y="443"/>
                  </a:cxn>
                  <a:cxn ang="0">
                    <a:pos x="408" y="0"/>
                  </a:cxn>
                  <a:cxn ang="0">
                    <a:pos x="202" y="0"/>
                  </a:cxn>
                  <a:cxn ang="0">
                    <a:pos x="0" y="0"/>
                  </a:cxn>
                  <a:cxn ang="0">
                    <a:pos x="0" y="269"/>
                  </a:cxn>
                  <a:cxn ang="0">
                    <a:pos x="369" y="612"/>
                  </a:cxn>
                  <a:cxn ang="0">
                    <a:pos x="367" y="550"/>
                  </a:cxn>
                  <a:cxn ang="0">
                    <a:pos x="361" y="523"/>
                  </a:cxn>
                  <a:cxn ang="0">
                    <a:pos x="384" y="513"/>
                  </a:cxn>
                  <a:cxn ang="0">
                    <a:pos x="400" y="526"/>
                  </a:cxn>
                  <a:cxn ang="0">
                    <a:pos x="409" y="511"/>
                  </a:cxn>
                  <a:cxn ang="0">
                    <a:pos x="404" y="490"/>
                  </a:cxn>
                  <a:cxn ang="0">
                    <a:pos x="408" y="478"/>
                  </a:cxn>
                </a:cxnLst>
                <a:rect l="0" t="0" r="r" b="b"/>
                <a:pathLst>
                  <a:path w="411" h="612">
                    <a:moveTo>
                      <a:pt x="408" y="478"/>
                    </a:moveTo>
                    <a:cubicBezTo>
                      <a:pt x="408" y="478"/>
                      <a:pt x="408" y="464"/>
                      <a:pt x="408" y="443"/>
                    </a:cubicBezTo>
                    <a:cubicBezTo>
                      <a:pt x="408" y="343"/>
                      <a:pt x="408" y="61"/>
                      <a:pt x="408" y="0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9"/>
                      <a:pt x="0" y="269"/>
                      <a:pt x="0" y="269"/>
                    </a:cubicBezTo>
                    <a:cubicBezTo>
                      <a:pt x="0" y="269"/>
                      <a:pt x="359" y="601"/>
                      <a:pt x="369" y="612"/>
                    </a:cubicBezTo>
                    <a:cubicBezTo>
                      <a:pt x="370" y="609"/>
                      <a:pt x="367" y="557"/>
                      <a:pt x="367" y="550"/>
                    </a:cubicBezTo>
                    <a:cubicBezTo>
                      <a:pt x="367" y="543"/>
                      <a:pt x="360" y="529"/>
                      <a:pt x="361" y="523"/>
                    </a:cubicBezTo>
                    <a:cubicBezTo>
                      <a:pt x="362" y="517"/>
                      <a:pt x="378" y="513"/>
                      <a:pt x="384" y="513"/>
                    </a:cubicBezTo>
                    <a:cubicBezTo>
                      <a:pt x="389" y="514"/>
                      <a:pt x="395" y="528"/>
                      <a:pt x="400" y="526"/>
                    </a:cubicBezTo>
                    <a:cubicBezTo>
                      <a:pt x="404" y="524"/>
                      <a:pt x="406" y="522"/>
                      <a:pt x="409" y="511"/>
                    </a:cubicBezTo>
                    <a:cubicBezTo>
                      <a:pt x="411" y="499"/>
                      <a:pt x="404" y="497"/>
                      <a:pt x="404" y="490"/>
                    </a:cubicBezTo>
                    <a:cubicBezTo>
                      <a:pt x="404" y="483"/>
                      <a:pt x="408" y="481"/>
                      <a:pt x="408" y="478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28" name="Freeform 21"/>
              <p:cNvSpPr>
                <a:spLocks/>
              </p:cNvSpPr>
              <p:nvPr/>
            </p:nvSpPr>
            <p:spPr bwMode="auto">
              <a:xfrm>
                <a:off x="16370300" y="2767013"/>
                <a:ext cx="1638300" cy="1068387"/>
              </a:xfrm>
              <a:custGeom>
                <a:avLst/>
                <a:gdLst/>
                <a:ahLst/>
                <a:cxnLst>
                  <a:cxn ang="0">
                    <a:pos x="436" y="133"/>
                  </a:cxn>
                  <a:cxn ang="0">
                    <a:pos x="428" y="124"/>
                  </a:cxn>
                  <a:cxn ang="0">
                    <a:pos x="417" y="111"/>
                  </a:cxn>
                  <a:cxn ang="0">
                    <a:pos x="408" y="98"/>
                  </a:cxn>
                  <a:cxn ang="0">
                    <a:pos x="403" y="92"/>
                  </a:cxn>
                  <a:cxn ang="0">
                    <a:pos x="398" y="84"/>
                  </a:cxn>
                  <a:cxn ang="0">
                    <a:pos x="385" y="76"/>
                  </a:cxn>
                  <a:cxn ang="0">
                    <a:pos x="368" y="58"/>
                  </a:cxn>
                  <a:cxn ang="0">
                    <a:pos x="368" y="26"/>
                  </a:cxn>
                  <a:cxn ang="0">
                    <a:pos x="368" y="17"/>
                  </a:cxn>
                  <a:cxn ang="0">
                    <a:pos x="362" y="0"/>
                  </a:cxn>
                  <a:cxn ang="0">
                    <a:pos x="1" y="0"/>
                  </a:cxn>
                  <a:cxn ang="0">
                    <a:pos x="0" y="6"/>
                  </a:cxn>
                  <a:cxn ang="0">
                    <a:pos x="7" y="29"/>
                  </a:cxn>
                  <a:cxn ang="0">
                    <a:pos x="0" y="58"/>
                  </a:cxn>
                  <a:cxn ang="0">
                    <a:pos x="4" y="83"/>
                  </a:cxn>
                  <a:cxn ang="0">
                    <a:pos x="8" y="99"/>
                  </a:cxn>
                  <a:cxn ang="0">
                    <a:pos x="5" y="102"/>
                  </a:cxn>
                  <a:cxn ang="0">
                    <a:pos x="14" y="117"/>
                  </a:cxn>
                  <a:cxn ang="0">
                    <a:pos x="28" y="142"/>
                  </a:cxn>
                  <a:cxn ang="0">
                    <a:pos x="33" y="175"/>
                  </a:cxn>
                  <a:cxn ang="0">
                    <a:pos x="41" y="195"/>
                  </a:cxn>
                  <a:cxn ang="0">
                    <a:pos x="46" y="214"/>
                  </a:cxn>
                  <a:cxn ang="0">
                    <a:pos x="47" y="254"/>
                  </a:cxn>
                  <a:cxn ang="0">
                    <a:pos x="53" y="264"/>
                  </a:cxn>
                  <a:cxn ang="0">
                    <a:pos x="327" y="264"/>
                  </a:cxn>
                  <a:cxn ang="0">
                    <a:pos x="349" y="283"/>
                  </a:cxn>
                  <a:cxn ang="0">
                    <a:pos x="349" y="283"/>
                  </a:cxn>
                  <a:cxn ang="0">
                    <a:pos x="353" y="270"/>
                  </a:cxn>
                  <a:cxn ang="0">
                    <a:pos x="369" y="255"/>
                  </a:cxn>
                  <a:cxn ang="0">
                    <a:pos x="374" y="241"/>
                  </a:cxn>
                  <a:cxn ang="0">
                    <a:pos x="381" y="222"/>
                  </a:cxn>
                  <a:cxn ang="0">
                    <a:pos x="370" y="203"/>
                  </a:cxn>
                  <a:cxn ang="0">
                    <a:pos x="382" y="190"/>
                  </a:cxn>
                  <a:cxn ang="0">
                    <a:pos x="401" y="187"/>
                  </a:cxn>
                  <a:cxn ang="0">
                    <a:pos x="422" y="177"/>
                  </a:cxn>
                  <a:cxn ang="0">
                    <a:pos x="429" y="160"/>
                  </a:cxn>
                  <a:cxn ang="0">
                    <a:pos x="436" y="133"/>
                  </a:cxn>
                </a:cxnLst>
                <a:rect l="0" t="0" r="r" b="b"/>
                <a:pathLst>
                  <a:path w="437" h="285">
                    <a:moveTo>
                      <a:pt x="436" y="133"/>
                    </a:moveTo>
                    <a:cubicBezTo>
                      <a:pt x="435" y="126"/>
                      <a:pt x="435" y="126"/>
                      <a:pt x="428" y="124"/>
                    </a:cubicBezTo>
                    <a:cubicBezTo>
                      <a:pt x="422" y="122"/>
                      <a:pt x="418" y="116"/>
                      <a:pt x="417" y="111"/>
                    </a:cubicBezTo>
                    <a:cubicBezTo>
                      <a:pt x="416" y="106"/>
                      <a:pt x="408" y="100"/>
                      <a:pt x="408" y="98"/>
                    </a:cubicBezTo>
                    <a:cubicBezTo>
                      <a:pt x="407" y="97"/>
                      <a:pt x="405" y="95"/>
                      <a:pt x="403" y="92"/>
                    </a:cubicBezTo>
                    <a:cubicBezTo>
                      <a:pt x="401" y="89"/>
                      <a:pt x="399" y="86"/>
                      <a:pt x="398" y="84"/>
                    </a:cubicBezTo>
                    <a:cubicBezTo>
                      <a:pt x="396" y="78"/>
                      <a:pt x="388" y="76"/>
                      <a:pt x="385" y="76"/>
                    </a:cubicBezTo>
                    <a:cubicBezTo>
                      <a:pt x="381" y="76"/>
                      <a:pt x="371" y="64"/>
                      <a:pt x="368" y="58"/>
                    </a:cubicBezTo>
                    <a:cubicBezTo>
                      <a:pt x="364" y="51"/>
                      <a:pt x="365" y="34"/>
                      <a:pt x="368" y="26"/>
                    </a:cubicBezTo>
                    <a:cubicBezTo>
                      <a:pt x="370" y="18"/>
                      <a:pt x="370" y="20"/>
                      <a:pt x="368" y="17"/>
                    </a:cubicBezTo>
                    <a:cubicBezTo>
                      <a:pt x="365" y="14"/>
                      <a:pt x="362" y="6"/>
                      <a:pt x="36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3"/>
                      <a:pt x="0" y="6"/>
                    </a:cubicBezTo>
                    <a:cubicBezTo>
                      <a:pt x="0" y="18"/>
                      <a:pt x="3" y="24"/>
                      <a:pt x="7" y="29"/>
                    </a:cubicBezTo>
                    <a:cubicBezTo>
                      <a:pt x="11" y="33"/>
                      <a:pt x="0" y="49"/>
                      <a:pt x="0" y="58"/>
                    </a:cubicBezTo>
                    <a:cubicBezTo>
                      <a:pt x="0" y="66"/>
                      <a:pt x="1" y="82"/>
                      <a:pt x="4" y="83"/>
                    </a:cubicBezTo>
                    <a:cubicBezTo>
                      <a:pt x="7" y="84"/>
                      <a:pt x="13" y="90"/>
                      <a:pt x="8" y="99"/>
                    </a:cubicBezTo>
                    <a:cubicBezTo>
                      <a:pt x="7" y="100"/>
                      <a:pt x="6" y="101"/>
                      <a:pt x="5" y="102"/>
                    </a:cubicBezTo>
                    <a:cubicBezTo>
                      <a:pt x="10" y="109"/>
                      <a:pt x="13" y="114"/>
                      <a:pt x="14" y="117"/>
                    </a:cubicBezTo>
                    <a:cubicBezTo>
                      <a:pt x="16" y="124"/>
                      <a:pt x="25" y="130"/>
                      <a:pt x="28" y="142"/>
                    </a:cubicBezTo>
                    <a:cubicBezTo>
                      <a:pt x="31" y="153"/>
                      <a:pt x="31" y="167"/>
                      <a:pt x="33" y="175"/>
                    </a:cubicBezTo>
                    <a:cubicBezTo>
                      <a:pt x="34" y="182"/>
                      <a:pt x="44" y="189"/>
                      <a:pt x="41" y="195"/>
                    </a:cubicBezTo>
                    <a:cubicBezTo>
                      <a:pt x="38" y="201"/>
                      <a:pt x="47" y="209"/>
                      <a:pt x="46" y="214"/>
                    </a:cubicBezTo>
                    <a:cubicBezTo>
                      <a:pt x="46" y="218"/>
                      <a:pt x="48" y="250"/>
                      <a:pt x="47" y="254"/>
                    </a:cubicBezTo>
                    <a:cubicBezTo>
                      <a:pt x="46" y="257"/>
                      <a:pt x="49" y="261"/>
                      <a:pt x="53" y="264"/>
                    </a:cubicBezTo>
                    <a:cubicBezTo>
                      <a:pt x="327" y="264"/>
                      <a:pt x="327" y="264"/>
                      <a:pt x="327" y="264"/>
                    </a:cubicBezTo>
                    <a:cubicBezTo>
                      <a:pt x="331" y="265"/>
                      <a:pt x="345" y="279"/>
                      <a:pt x="349" y="283"/>
                    </a:cubicBezTo>
                    <a:cubicBezTo>
                      <a:pt x="349" y="283"/>
                      <a:pt x="349" y="283"/>
                      <a:pt x="349" y="283"/>
                    </a:cubicBezTo>
                    <a:cubicBezTo>
                      <a:pt x="352" y="285"/>
                      <a:pt x="353" y="276"/>
                      <a:pt x="353" y="270"/>
                    </a:cubicBezTo>
                    <a:cubicBezTo>
                      <a:pt x="353" y="265"/>
                      <a:pt x="367" y="261"/>
                      <a:pt x="369" y="255"/>
                    </a:cubicBezTo>
                    <a:cubicBezTo>
                      <a:pt x="371" y="250"/>
                      <a:pt x="372" y="247"/>
                      <a:pt x="374" y="241"/>
                    </a:cubicBezTo>
                    <a:cubicBezTo>
                      <a:pt x="376" y="236"/>
                      <a:pt x="382" y="227"/>
                      <a:pt x="381" y="222"/>
                    </a:cubicBezTo>
                    <a:cubicBezTo>
                      <a:pt x="380" y="217"/>
                      <a:pt x="376" y="210"/>
                      <a:pt x="370" y="203"/>
                    </a:cubicBezTo>
                    <a:cubicBezTo>
                      <a:pt x="364" y="196"/>
                      <a:pt x="377" y="195"/>
                      <a:pt x="382" y="190"/>
                    </a:cubicBezTo>
                    <a:cubicBezTo>
                      <a:pt x="387" y="185"/>
                      <a:pt x="395" y="187"/>
                      <a:pt x="401" y="187"/>
                    </a:cubicBezTo>
                    <a:cubicBezTo>
                      <a:pt x="406" y="187"/>
                      <a:pt x="421" y="181"/>
                      <a:pt x="422" y="177"/>
                    </a:cubicBezTo>
                    <a:cubicBezTo>
                      <a:pt x="423" y="172"/>
                      <a:pt x="426" y="165"/>
                      <a:pt x="429" y="160"/>
                    </a:cubicBezTo>
                    <a:cubicBezTo>
                      <a:pt x="432" y="154"/>
                      <a:pt x="437" y="139"/>
                      <a:pt x="436" y="133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29" name="Freeform 22"/>
              <p:cNvSpPr>
                <a:spLocks/>
              </p:cNvSpPr>
              <p:nvPr/>
            </p:nvSpPr>
            <p:spPr bwMode="auto">
              <a:xfrm>
                <a:off x="14705013" y="4946650"/>
                <a:ext cx="2182813" cy="1046162"/>
              </a:xfrm>
              <a:custGeom>
                <a:avLst/>
                <a:gdLst/>
                <a:ahLst/>
                <a:cxnLst>
                  <a:cxn ang="0">
                    <a:pos x="576" y="0"/>
                  </a:cxn>
                  <a:cxn ang="0">
                    <a:pos x="69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208" y="42"/>
                  </a:cxn>
                  <a:cxn ang="0">
                    <a:pos x="208" y="204"/>
                  </a:cxn>
                  <a:cxn ang="0">
                    <a:pos x="225" y="215"/>
                  </a:cxn>
                  <a:cxn ang="0">
                    <a:pos x="248" y="218"/>
                  </a:cxn>
                  <a:cxn ang="0">
                    <a:pos x="260" y="223"/>
                  </a:cxn>
                  <a:cxn ang="0">
                    <a:pos x="274" y="232"/>
                  </a:cxn>
                  <a:cxn ang="0">
                    <a:pos x="298" y="234"/>
                  </a:cxn>
                  <a:cxn ang="0">
                    <a:pos x="311" y="246"/>
                  </a:cxn>
                  <a:cxn ang="0">
                    <a:pos x="323" y="235"/>
                  </a:cxn>
                  <a:cxn ang="0">
                    <a:pos x="337" y="244"/>
                  </a:cxn>
                  <a:cxn ang="0">
                    <a:pos x="342" y="251"/>
                  </a:cxn>
                  <a:cxn ang="0">
                    <a:pos x="350" y="256"/>
                  </a:cxn>
                  <a:cxn ang="0">
                    <a:pos x="356" y="262"/>
                  </a:cxn>
                  <a:cxn ang="0">
                    <a:pos x="364" y="254"/>
                  </a:cxn>
                  <a:cxn ang="0">
                    <a:pos x="383" y="262"/>
                  </a:cxn>
                  <a:cxn ang="0">
                    <a:pos x="396" y="259"/>
                  </a:cxn>
                  <a:cxn ang="0">
                    <a:pos x="402" y="273"/>
                  </a:cxn>
                  <a:cxn ang="0">
                    <a:pos x="414" y="258"/>
                  </a:cxn>
                  <a:cxn ang="0">
                    <a:pos x="421" y="255"/>
                  </a:cxn>
                  <a:cxn ang="0">
                    <a:pos x="430" y="264"/>
                  </a:cxn>
                  <a:cxn ang="0">
                    <a:pos x="438" y="259"/>
                  </a:cxn>
                  <a:cxn ang="0">
                    <a:pos x="449" y="269"/>
                  </a:cxn>
                  <a:cxn ang="0">
                    <a:pos x="455" y="275"/>
                  </a:cxn>
                  <a:cxn ang="0">
                    <a:pos x="469" y="271"/>
                  </a:cxn>
                  <a:cxn ang="0">
                    <a:pos x="471" y="264"/>
                  </a:cxn>
                  <a:cxn ang="0">
                    <a:pos x="489" y="259"/>
                  </a:cxn>
                  <a:cxn ang="0">
                    <a:pos x="500" y="261"/>
                  </a:cxn>
                  <a:cxn ang="0">
                    <a:pos x="508" y="257"/>
                  </a:cxn>
                  <a:cxn ang="0">
                    <a:pos x="517" y="263"/>
                  </a:cxn>
                  <a:cxn ang="0">
                    <a:pos x="537" y="256"/>
                  </a:cxn>
                  <a:cxn ang="0">
                    <a:pos x="547" y="259"/>
                  </a:cxn>
                  <a:cxn ang="0">
                    <a:pos x="566" y="275"/>
                  </a:cxn>
                  <a:cxn ang="0">
                    <a:pos x="579" y="279"/>
                  </a:cxn>
                  <a:cxn ang="0">
                    <a:pos x="582" y="278"/>
                  </a:cxn>
                  <a:cxn ang="0">
                    <a:pos x="582" y="115"/>
                  </a:cxn>
                  <a:cxn ang="0">
                    <a:pos x="576" y="42"/>
                  </a:cxn>
                  <a:cxn ang="0">
                    <a:pos x="576" y="0"/>
                  </a:cxn>
                </a:cxnLst>
                <a:rect l="0" t="0" r="r" b="b"/>
                <a:pathLst>
                  <a:path w="582" h="279">
                    <a:moveTo>
                      <a:pt x="576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08" y="42"/>
                      <a:pt x="208" y="42"/>
                      <a:pt x="208" y="42"/>
                    </a:cubicBezTo>
                    <a:cubicBezTo>
                      <a:pt x="208" y="204"/>
                      <a:pt x="208" y="204"/>
                      <a:pt x="208" y="204"/>
                    </a:cubicBezTo>
                    <a:cubicBezTo>
                      <a:pt x="216" y="204"/>
                      <a:pt x="220" y="211"/>
                      <a:pt x="225" y="215"/>
                    </a:cubicBezTo>
                    <a:cubicBezTo>
                      <a:pt x="230" y="220"/>
                      <a:pt x="244" y="219"/>
                      <a:pt x="248" y="218"/>
                    </a:cubicBezTo>
                    <a:cubicBezTo>
                      <a:pt x="252" y="217"/>
                      <a:pt x="258" y="218"/>
                      <a:pt x="260" y="223"/>
                    </a:cubicBezTo>
                    <a:cubicBezTo>
                      <a:pt x="262" y="227"/>
                      <a:pt x="268" y="231"/>
                      <a:pt x="274" y="232"/>
                    </a:cubicBezTo>
                    <a:cubicBezTo>
                      <a:pt x="281" y="233"/>
                      <a:pt x="295" y="231"/>
                      <a:pt x="298" y="234"/>
                    </a:cubicBezTo>
                    <a:cubicBezTo>
                      <a:pt x="302" y="237"/>
                      <a:pt x="307" y="248"/>
                      <a:pt x="311" y="246"/>
                    </a:cubicBezTo>
                    <a:cubicBezTo>
                      <a:pt x="315" y="243"/>
                      <a:pt x="321" y="235"/>
                      <a:pt x="323" y="235"/>
                    </a:cubicBezTo>
                    <a:cubicBezTo>
                      <a:pt x="325" y="235"/>
                      <a:pt x="334" y="241"/>
                      <a:pt x="337" y="244"/>
                    </a:cubicBezTo>
                    <a:cubicBezTo>
                      <a:pt x="339" y="248"/>
                      <a:pt x="340" y="250"/>
                      <a:pt x="342" y="251"/>
                    </a:cubicBezTo>
                    <a:cubicBezTo>
                      <a:pt x="345" y="252"/>
                      <a:pt x="349" y="253"/>
                      <a:pt x="350" y="256"/>
                    </a:cubicBezTo>
                    <a:cubicBezTo>
                      <a:pt x="351" y="260"/>
                      <a:pt x="350" y="263"/>
                      <a:pt x="356" y="262"/>
                    </a:cubicBezTo>
                    <a:cubicBezTo>
                      <a:pt x="361" y="261"/>
                      <a:pt x="362" y="253"/>
                      <a:pt x="364" y="254"/>
                    </a:cubicBezTo>
                    <a:cubicBezTo>
                      <a:pt x="366" y="255"/>
                      <a:pt x="380" y="260"/>
                      <a:pt x="383" y="262"/>
                    </a:cubicBezTo>
                    <a:cubicBezTo>
                      <a:pt x="386" y="265"/>
                      <a:pt x="393" y="257"/>
                      <a:pt x="396" y="259"/>
                    </a:cubicBezTo>
                    <a:cubicBezTo>
                      <a:pt x="399" y="261"/>
                      <a:pt x="399" y="273"/>
                      <a:pt x="402" y="273"/>
                    </a:cubicBezTo>
                    <a:cubicBezTo>
                      <a:pt x="406" y="272"/>
                      <a:pt x="414" y="261"/>
                      <a:pt x="414" y="258"/>
                    </a:cubicBezTo>
                    <a:cubicBezTo>
                      <a:pt x="414" y="256"/>
                      <a:pt x="418" y="249"/>
                      <a:pt x="421" y="255"/>
                    </a:cubicBezTo>
                    <a:cubicBezTo>
                      <a:pt x="423" y="262"/>
                      <a:pt x="429" y="265"/>
                      <a:pt x="430" y="264"/>
                    </a:cubicBezTo>
                    <a:cubicBezTo>
                      <a:pt x="431" y="262"/>
                      <a:pt x="435" y="254"/>
                      <a:pt x="438" y="259"/>
                    </a:cubicBezTo>
                    <a:cubicBezTo>
                      <a:pt x="441" y="265"/>
                      <a:pt x="446" y="267"/>
                      <a:pt x="449" y="269"/>
                    </a:cubicBezTo>
                    <a:cubicBezTo>
                      <a:pt x="451" y="270"/>
                      <a:pt x="452" y="276"/>
                      <a:pt x="455" y="275"/>
                    </a:cubicBezTo>
                    <a:cubicBezTo>
                      <a:pt x="458" y="274"/>
                      <a:pt x="468" y="274"/>
                      <a:pt x="469" y="271"/>
                    </a:cubicBezTo>
                    <a:cubicBezTo>
                      <a:pt x="471" y="268"/>
                      <a:pt x="470" y="264"/>
                      <a:pt x="471" y="264"/>
                    </a:cubicBezTo>
                    <a:cubicBezTo>
                      <a:pt x="473" y="264"/>
                      <a:pt x="484" y="253"/>
                      <a:pt x="489" y="259"/>
                    </a:cubicBezTo>
                    <a:cubicBezTo>
                      <a:pt x="494" y="266"/>
                      <a:pt x="496" y="264"/>
                      <a:pt x="500" y="261"/>
                    </a:cubicBezTo>
                    <a:cubicBezTo>
                      <a:pt x="503" y="258"/>
                      <a:pt x="504" y="253"/>
                      <a:pt x="508" y="257"/>
                    </a:cubicBezTo>
                    <a:cubicBezTo>
                      <a:pt x="512" y="262"/>
                      <a:pt x="511" y="263"/>
                      <a:pt x="517" y="263"/>
                    </a:cubicBezTo>
                    <a:cubicBezTo>
                      <a:pt x="522" y="263"/>
                      <a:pt x="534" y="258"/>
                      <a:pt x="537" y="256"/>
                    </a:cubicBezTo>
                    <a:cubicBezTo>
                      <a:pt x="540" y="255"/>
                      <a:pt x="544" y="256"/>
                      <a:pt x="547" y="259"/>
                    </a:cubicBezTo>
                    <a:cubicBezTo>
                      <a:pt x="550" y="262"/>
                      <a:pt x="564" y="275"/>
                      <a:pt x="566" y="275"/>
                    </a:cubicBezTo>
                    <a:cubicBezTo>
                      <a:pt x="568" y="275"/>
                      <a:pt x="576" y="279"/>
                      <a:pt x="579" y="279"/>
                    </a:cubicBezTo>
                    <a:cubicBezTo>
                      <a:pt x="581" y="279"/>
                      <a:pt x="581" y="278"/>
                      <a:pt x="582" y="278"/>
                    </a:cubicBezTo>
                    <a:cubicBezTo>
                      <a:pt x="582" y="115"/>
                      <a:pt x="582" y="115"/>
                      <a:pt x="582" y="115"/>
                    </a:cubicBezTo>
                    <a:cubicBezTo>
                      <a:pt x="576" y="42"/>
                      <a:pt x="576" y="42"/>
                      <a:pt x="576" y="42"/>
                    </a:cubicBezTo>
                    <a:lnTo>
                      <a:pt x="576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30" name="Freeform 23"/>
              <p:cNvSpPr>
                <a:spLocks/>
              </p:cNvSpPr>
              <p:nvPr/>
            </p:nvSpPr>
            <p:spPr bwMode="auto">
              <a:xfrm>
                <a:off x="11891963" y="3284538"/>
                <a:ext cx="1282700" cy="1662112"/>
              </a:xfrm>
              <a:custGeom>
                <a:avLst/>
                <a:gdLst/>
                <a:ahLst/>
                <a:cxnLst>
                  <a:cxn ang="0">
                    <a:pos x="203" y="92"/>
                  </a:cxn>
                  <a:cxn ang="0">
                    <a:pos x="203" y="0"/>
                  </a:cxn>
                  <a:cxn ang="0">
                    <a:pos x="0" y="0"/>
                  </a:cxn>
                  <a:cxn ang="0">
                    <a:pos x="0" y="443"/>
                  </a:cxn>
                  <a:cxn ang="0">
                    <a:pos x="340" y="443"/>
                  </a:cxn>
                  <a:cxn ang="0">
                    <a:pos x="342" y="92"/>
                  </a:cxn>
                  <a:cxn ang="0">
                    <a:pos x="203" y="92"/>
                  </a:cxn>
                </a:cxnLst>
                <a:rect l="0" t="0" r="r" b="b"/>
                <a:pathLst>
                  <a:path w="342" h="443">
                    <a:moveTo>
                      <a:pt x="203" y="92"/>
                    </a:moveTo>
                    <a:cubicBezTo>
                      <a:pt x="203" y="0"/>
                      <a:pt x="203" y="0"/>
                      <a:pt x="20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343"/>
                      <a:pt x="0" y="443"/>
                    </a:cubicBezTo>
                    <a:cubicBezTo>
                      <a:pt x="340" y="443"/>
                      <a:pt x="340" y="443"/>
                      <a:pt x="340" y="443"/>
                    </a:cubicBezTo>
                    <a:cubicBezTo>
                      <a:pt x="342" y="92"/>
                      <a:pt x="342" y="92"/>
                      <a:pt x="342" y="92"/>
                    </a:cubicBezTo>
                    <a:lnTo>
                      <a:pt x="203" y="92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31" name="Freeform 24"/>
              <p:cNvSpPr>
                <a:spLocks/>
              </p:cNvSpPr>
              <p:nvPr/>
            </p:nvSpPr>
            <p:spPr bwMode="auto">
              <a:xfrm>
                <a:off x="14443075" y="1885950"/>
                <a:ext cx="1976438" cy="1263650"/>
              </a:xfrm>
              <a:custGeom>
                <a:avLst/>
                <a:gdLst/>
                <a:ahLst/>
                <a:cxnLst>
                  <a:cxn ang="0">
                    <a:pos x="518" y="318"/>
                  </a:cxn>
                  <a:cxn ang="0">
                    <a:pos x="514" y="293"/>
                  </a:cxn>
                  <a:cxn ang="0">
                    <a:pos x="521" y="264"/>
                  </a:cxn>
                  <a:cxn ang="0">
                    <a:pos x="514" y="241"/>
                  </a:cxn>
                  <a:cxn ang="0">
                    <a:pos x="515" y="235"/>
                  </a:cxn>
                  <a:cxn ang="0">
                    <a:pos x="514" y="234"/>
                  </a:cxn>
                  <a:cxn ang="0">
                    <a:pos x="514" y="67"/>
                  </a:cxn>
                  <a:cxn ang="0">
                    <a:pos x="509" y="50"/>
                  </a:cxn>
                  <a:cxn ang="0">
                    <a:pos x="497" y="30"/>
                  </a:cxn>
                  <a:cxn ang="0">
                    <a:pos x="511" y="10"/>
                  </a:cxn>
                  <a:cxn ang="0">
                    <a:pos x="513" y="0"/>
                  </a:cxn>
                  <a:cxn ang="0">
                    <a:pos x="0" y="0"/>
                  </a:cxn>
                  <a:cxn ang="0">
                    <a:pos x="0" y="90"/>
                  </a:cxn>
                  <a:cxn ang="0">
                    <a:pos x="0" y="280"/>
                  </a:cxn>
                  <a:cxn ang="0">
                    <a:pos x="377" y="280"/>
                  </a:cxn>
                  <a:cxn ang="0">
                    <a:pos x="411" y="302"/>
                  </a:cxn>
                  <a:cxn ang="0">
                    <a:pos x="426" y="293"/>
                  </a:cxn>
                  <a:cxn ang="0">
                    <a:pos x="445" y="293"/>
                  </a:cxn>
                  <a:cxn ang="0">
                    <a:pos x="494" y="310"/>
                  </a:cxn>
                  <a:cxn ang="0">
                    <a:pos x="519" y="337"/>
                  </a:cxn>
                  <a:cxn ang="0">
                    <a:pos x="522" y="334"/>
                  </a:cxn>
                  <a:cxn ang="0">
                    <a:pos x="518" y="318"/>
                  </a:cxn>
                </a:cxnLst>
                <a:rect l="0" t="0" r="r" b="b"/>
                <a:pathLst>
                  <a:path w="527" h="337">
                    <a:moveTo>
                      <a:pt x="518" y="318"/>
                    </a:moveTo>
                    <a:cubicBezTo>
                      <a:pt x="515" y="317"/>
                      <a:pt x="514" y="301"/>
                      <a:pt x="514" y="293"/>
                    </a:cubicBezTo>
                    <a:cubicBezTo>
                      <a:pt x="514" y="284"/>
                      <a:pt x="525" y="268"/>
                      <a:pt x="521" y="264"/>
                    </a:cubicBezTo>
                    <a:cubicBezTo>
                      <a:pt x="517" y="259"/>
                      <a:pt x="514" y="253"/>
                      <a:pt x="514" y="241"/>
                    </a:cubicBezTo>
                    <a:cubicBezTo>
                      <a:pt x="514" y="238"/>
                      <a:pt x="514" y="236"/>
                      <a:pt x="515" y="235"/>
                    </a:cubicBezTo>
                    <a:cubicBezTo>
                      <a:pt x="515" y="232"/>
                      <a:pt x="514" y="234"/>
                      <a:pt x="514" y="234"/>
                    </a:cubicBezTo>
                    <a:cubicBezTo>
                      <a:pt x="514" y="67"/>
                      <a:pt x="514" y="67"/>
                      <a:pt x="514" y="67"/>
                    </a:cubicBezTo>
                    <a:cubicBezTo>
                      <a:pt x="510" y="53"/>
                      <a:pt x="514" y="54"/>
                      <a:pt x="509" y="50"/>
                    </a:cubicBezTo>
                    <a:cubicBezTo>
                      <a:pt x="504" y="46"/>
                      <a:pt x="496" y="36"/>
                      <a:pt x="497" y="30"/>
                    </a:cubicBezTo>
                    <a:cubicBezTo>
                      <a:pt x="497" y="24"/>
                      <a:pt x="508" y="17"/>
                      <a:pt x="511" y="10"/>
                    </a:cubicBezTo>
                    <a:cubicBezTo>
                      <a:pt x="511" y="8"/>
                      <a:pt x="512" y="4"/>
                      <a:pt x="5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377" y="280"/>
                      <a:pt x="377" y="280"/>
                      <a:pt x="377" y="280"/>
                    </a:cubicBezTo>
                    <a:cubicBezTo>
                      <a:pt x="385" y="281"/>
                      <a:pt x="410" y="300"/>
                      <a:pt x="411" y="302"/>
                    </a:cubicBezTo>
                    <a:cubicBezTo>
                      <a:pt x="413" y="305"/>
                      <a:pt x="421" y="297"/>
                      <a:pt x="426" y="293"/>
                    </a:cubicBezTo>
                    <a:cubicBezTo>
                      <a:pt x="431" y="288"/>
                      <a:pt x="435" y="293"/>
                      <a:pt x="445" y="293"/>
                    </a:cubicBezTo>
                    <a:cubicBezTo>
                      <a:pt x="456" y="293"/>
                      <a:pt x="484" y="302"/>
                      <a:pt x="494" y="310"/>
                    </a:cubicBezTo>
                    <a:cubicBezTo>
                      <a:pt x="501" y="314"/>
                      <a:pt x="511" y="327"/>
                      <a:pt x="519" y="337"/>
                    </a:cubicBezTo>
                    <a:cubicBezTo>
                      <a:pt x="520" y="336"/>
                      <a:pt x="521" y="335"/>
                      <a:pt x="522" y="334"/>
                    </a:cubicBezTo>
                    <a:cubicBezTo>
                      <a:pt x="527" y="325"/>
                      <a:pt x="521" y="319"/>
                      <a:pt x="518" y="318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32" name="Freeform 25"/>
              <p:cNvSpPr>
                <a:spLocks/>
              </p:cNvSpPr>
              <p:nvPr/>
            </p:nvSpPr>
            <p:spPr bwMode="auto">
              <a:xfrm>
                <a:off x="12653963" y="2224088"/>
                <a:ext cx="1789113" cy="14049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3"/>
                  </a:cxn>
                  <a:cxn ang="0">
                    <a:pos x="0" y="668"/>
                  </a:cxn>
                  <a:cxn ang="0">
                    <a:pos x="0" y="885"/>
                  </a:cxn>
                  <a:cxn ang="0">
                    <a:pos x="328" y="885"/>
                  </a:cxn>
                  <a:cxn ang="0">
                    <a:pos x="1127" y="885"/>
                  </a:cxn>
                  <a:cxn ang="0">
                    <a:pos x="1127" y="448"/>
                  </a:cxn>
                  <a:cxn ang="0">
                    <a:pos x="1127" y="0"/>
                  </a:cxn>
                  <a:cxn ang="0">
                    <a:pos x="0" y="0"/>
                  </a:cxn>
                </a:cxnLst>
                <a:rect l="0" t="0" r="r" b="b"/>
                <a:pathLst>
                  <a:path w="1127" h="885">
                    <a:moveTo>
                      <a:pt x="0" y="0"/>
                    </a:moveTo>
                    <a:lnTo>
                      <a:pt x="0" y="113"/>
                    </a:lnTo>
                    <a:lnTo>
                      <a:pt x="0" y="668"/>
                    </a:lnTo>
                    <a:lnTo>
                      <a:pt x="0" y="885"/>
                    </a:lnTo>
                    <a:lnTo>
                      <a:pt x="328" y="885"/>
                    </a:lnTo>
                    <a:lnTo>
                      <a:pt x="1127" y="885"/>
                    </a:lnTo>
                    <a:lnTo>
                      <a:pt x="1127" y="448"/>
                    </a:lnTo>
                    <a:lnTo>
                      <a:pt x="112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33" name="Freeform 26"/>
              <p:cNvSpPr>
                <a:spLocks/>
              </p:cNvSpPr>
              <p:nvPr/>
            </p:nvSpPr>
            <p:spPr bwMode="auto">
              <a:xfrm>
                <a:off x="17933988" y="1293813"/>
                <a:ext cx="1682750" cy="895350"/>
              </a:xfrm>
              <a:custGeom>
                <a:avLst/>
                <a:gdLst/>
                <a:ahLst/>
                <a:cxnLst>
                  <a:cxn ang="0">
                    <a:pos x="17" y="106"/>
                  </a:cxn>
                  <a:cxn ang="0">
                    <a:pos x="81" y="135"/>
                  </a:cxn>
                  <a:cxn ang="0">
                    <a:pos x="130" y="149"/>
                  </a:cxn>
                  <a:cxn ang="0">
                    <a:pos x="158" y="170"/>
                  </a:cxn>
                  <a:cxn ang="0">
                    <a:pos x="182" y="196"/>
                  </a:cxn>
                  <a:cxn ang="0">
                    <a:pos x="186" y="217"/>
                  </a:cxn>
                  <a:cxn ang="0">
                    <a:pos x="194" y="239"/>
                  </a:cxn>
                  <a:cxn ang="0">
                    <a:pos x="221" y="188"/>
                  </a:cxn>
                  <a:cxn ang="0">
                    <a:pos x="237" y="182"/>
                  </a:cxn>
                  <a:cxn ang="0">
                    <a:pos x="262" y="163"/>
                  </a:cxn>
                  <a:cxn ang="0">
                    <a:pos x="260" y="187"/>
                  </a:cxn>
                  <a:cxn ang="0">
                    <a:pos x="284" y="159"/>
                  </a:cxn>
                  <a:cxn ang="0">
                    <a:pos x="326" y="149"/>
                  </a:cxn>
                  <a:cxn ang="0">
                    <a:pos x="387" y="165"/>
                  </a:cxn>
                  <a:cxn ang="0">
                    <a:pos x="408" y="152"/>
                  </a:cxn>
                  <a:cxn ang="0">
                    <a:pos x="429" y="135"/>
                  </a:cxn>
                  <a:cxn ang="0">
                    <a:pos x="421" y="112"/>
                  </a:cxn>
                  <a:cxn ang="0">
                    <a:pos x="432" y="99"/>
                  </a:cxn>
                  <a:cxn ang="0">
                    <a:pos x="409" y="106"/>
                  </a:cxn>
                  <a:cxn ang="0">
                    <a:pos x="400" y="103"/>
                  </a:cxn>
                  <a:cxn ang="0">
                    <a:pos x="371" y="78"/>
                  </a:cxn>
                  <a:cxn ang="0">
                    <a:pos x="311" y="82"/>
                  </a:cxn>
                  <a:cxn ang="0">
                    <a:pos x="258" y="110"/>
                  </a:cxn>
                  <a:cxn ang="0">
                    <a:pos x="237" y="102"/>
                  </a:cxn>
                  <a:cxn ang="0">
                    <a:pos x="208" y="92"/>
                  </a:cxn>
                  <a:cxn ang="0">
                    <a:pos x="157" y="57"/>
                  </a:cxn>
                  <a:cxn ang="0">
                    <a:pos x="131" y="61"/>
                  </a:cxn>
                  <a:cxn ang="0">
                    <a:pos x="187" y="10"/>
                  </a:cxn>
                  <a:cxn ang="0">
                    <a:pos x="129" y="23"/>
                  </a:cxn>
                  <a:cxn ang="0">
                    <a:pos x="88" y="53"/>
                  </a:cxn>
                  <a:cxn ang="0">
                    <a:pos x="28" y="80"/>
                  </a:cxn>
                  <a:cxn ang="0">
                    <a:pos x="2" y="99"/>
                  </a:cxn>
                </a:cxnLst>
                <a:rect l="0" t="0" r="r" b="b"/>
                <a:pathLst>
                  <a:path w="449" h="239">
                    <a:moveTo>
                      <a:pt x="2" y="99"/>
                    </a:moveTo>
                    <a:cubicBezTo>
                      <a:pt x="9" y="99"/>
                      <a:pt x="13" y="95"/>
                      <a:pt x="17" y="106"/>
                    </a:cubicBezTo>
                    <a:cubicBezTo>
                      <a:pt x="20" y="116"/>
                      <a:pt x="19" y="120"/>
                      <a:pt x="36" y="123"/>
                    </a:cubicBezTo>
                    <a:cubicBezTo>
                      <a:pt x="54" y="126"/>
                      <a:pt x="70" y="129"/>
                      <a:pt x="81" y="135"/>
                    </a:cubicBezTo>
                    <a:cubicBezTo>
                      <a:pt x="91" y="141"/>
                      <a:pt x="112" y="146"/>
                      <a:pt x="118" y="149"/>
                    </a:cubicBezTo>
                    <a:cubicBezTo>
                      <a:pt x="124" y="151"/>
                      <a:pt x="125" y="146"/>
                      <a:pt x="130" y="149"/>
                    </a:cubicBezTo>
                    <a:cubicBezTo>
                      <a:pt x="136" y="151"/>
                      <a:pt x="155" y="150"/>
                      <a:pt x="158" y="158"/>
                    </a:cubicBezTo>
                    <a:cubicBezTo>
                      <a:pt x="161" y="166"/>
                      <a:pt x="153" y="170"/>
                      <a:pt x="158" y="170"/>
                    </a:cubicBezTo>
                    <a:cubicBezTo>
                      <a:pt x="163" y="171"/>
                      <a:pt x="171" y="172"/>
                      <a:pt x="176" y="177"/>
                    </a:cubicBezTo>
                    <a:cubicBezTo>
                      <a:pt x="181" y="181"/>
                      <a:pt x="187" y="190"/>
                      <a:pt x="182" y="196"/>
                    </a:cubicBezTo>
                    <a:cubicBezTo>
                      <a:pt x="178" y="202"/>
                      <a:pt x="171" y="209"/>
                      <a:pt x="174" y="212"/>
                    </a:cubicBezTo>
                    <a:cubicBezTo>
                      <a:pt x="178" y="214"/>
                      <a:pt x="187" y="210"/>
                      <a:pt x="186" y="217"/>
                    </a:cubicBezTo>
                    <a:cubicBezTo>
                      <a:pt x="185" y="225"/>
                      <a:pt x="178" y="225"/>
                      <a:pt x="186" y="233"/>
                    </a:cubicBezTo>
                    <a:cubicBezTo>
                      <a:pt x="189" y="236"/>
                      <a:pt x="192" y="238"/>
                      <a:pt x="194" y="239"/>
                    </a:cubicBezTo>
                    <a:cubicBezTo>
                      <a:pt x="194" y="238"/>
                      <a:pt x="195" y="236"/>
                      <a:pt x="195" y="235"/>
                    </a:cubicBezTo>
                    <a:cubicBezTo>
                      <a:pt x="196" y="230"/>
                      <a:pt x="217" y="196"/>
                      <a:pt x="221" y="188"/>
                    </a:cubicBezTo>
                    <a:cubicBezTo>
                      <a:pt x="224" y="180"/>
                      <a:pt x="232" y="172"/>
                      <a:pt x="236" y="166"/>
                    </a:cubicBezTo>
                    <a:cubicBezTo>
                      <a:pt x="240" y="159"/>
                      <a:pt x="236" y="178"/>
                      <a:pt x="237" y="182"/>
                    </a:cubicBezTo>
                    <a:cubicBezTo>
                      <a:pt x="239" y="185"/>
                      <a:pt x="247" y="174"/>
                      <a:pt x="250" y="169"/>
                    </a:cubicBezTo>
                    <a:cubicBezTo>
                      <a:pt x="253" y="163"/>
                      <a:pt x="255" y="167"/>
                      <a:pt x="262" y="163"/>
                    </a:cubicBezTo>
                    <a:cubicBezTo>
                      <a:pt x="268" y="159"/>
                      <a:pt x="259" y="177"/>
                      <a:pt x="255" y="183"/>
                    </a:cubicBezTo>
                    <a:cubicBezTo>
                      <a:pt x="252" y="190"/>
                      <a:pt x="257" y="192"/>
                      <a:pt x="260" y="187"/>
                    </a:cubicBezTo>
                    <a:cubicBezTo>
                      <a:pt x="264" y="182"/>
                      <a:pt x="267" y="179"/>
                      <a:pt x="273" y="175"/>
                    </a:cubicBezTo>
                    <a:cubicBezTo>
                      <a:pt x="280" y="170"/>
                      <a:pt x="282" y="166"/>
                      <a:pt x="284" y="159"/>
                    </a:cubicBezTo>
                    <a:cubicBezTo>
                      <a:pt x="286" y="152"/>
                      <a:pt x="289" y="155"/>
                      <a:pt x="300" y="155"/>
                    </a:cubicBezTo>
                    <a:cubicBezTo>
                      <a:pt x="312" y="155"/>
                      <a:pt x="326" y="153"/>
                      <a:pt x="326" y="149"/>
                    </a:cubicBezTo>
                    <a:cubicBezTo>
                      <a:pt x="326" y="145"/>
                      <a:pt x="338" y="144"/>
                      <a:pt x="344" y="142"/>
                    </a:cubicBezTo>
                    <a:cubicBezTo>
                      <a:pt x="349" y="141"/>
                      <a:pt x="383" y="163"/>
                      <a:pt x="387" y="165"/>
                    </a:cubicBezTo>
                    <a:cubicBezTo>
                      <a:pt x="391" y="167"/>
                      <a:pt x="393" y="154"/>
                      <a:pt x="393" y="150"/>
                    </a:cubicBezTo>
                    <a:cubicBezTo>
                      <a:pt x="394" y="146"/>
                      <a:pt x="402" y="153"/>
                      <a:pt x="408" y="152"/>
                    </a:cubicBezTo>
                    <a:cubicBezTo>
                      <a:pt x="414" y="150"/>
                      <a:pt x="442" y="156"/>
                      <a:pt x="445" y="152"/>
                    </a:cubicBezTo>
                    <a:cubicBezTo>
                      <a:pt x="449" y="148"/>
                      <a:pt x="434" y="140"/>
                      <a:pt x="429" y="135"/>
                    </a:cubicBezTo>
                    <a:cubicBezTo>
                      <a:pt x="424" y="131"/>
                      <a:pt x="424" y="132"/>
                      <a:pt x="426" y="129"/>
                    </a:cubicBezTo>
                    <a:cubicBezTo>
                      <a:pt x="428" y="125"/>
                      <a:pt x="422" y="121"/>
                      <a:pt x="421" y="112"/>
                    </a:cubicBezTo>
                    <a:cubicBezTo>
                      <a:pt x="421" y="103"/>
                      <a:pt x="427" y="103"/>
                      <a:pt x="432" y="99"/>
                    </a:cubicBezTo>
                    <a:cubicBezTo>
                      <a:pt x="432" y="99"/>
                      <a:pt x="432" y="99"/>
                      <a:pt x="432" y="99"/>
                    </a:cubicBezTo>
                    <a:cubicBezTo>
                      <a:pt x="431" y="98"/>
                      <a:pt x="429" y="97"/>
                      <a:pt x="427" y="98"/>
                    </a:cubicBezTo>
                    <a:cubicBezTo>
                      <a:pt x="419" y="100"/>
                      <a:pt x="412" y="106"/>
                      <a:pt x="409" y="106"/>
                    </a:cubicBezTo>
                    <a:cubicBezTo>
                      <a:pt x="407" y="106"/>
                      <a:pt x="404" y="104"/>
                      <a:pt x="401" y="103"/>
                    </a:cubicBezTo>
                    <a:cubicBezTo>
                      <a:pt x="401" y="103"/>
                      <a:pt x="400" y="103"/>
                      <a:pt x="400" y="103"/>
                    </a:cubicBezTo>
                    <a:cubicBezTo>
                      <a:pt x="394" y="107"/>
                      <a:pt x="374" y="107"/>
                      <a:pt x="366" y="105"/>
                    </a:cubicBezTo>
                    <a:cubicBezTo>
                      <a:pt x="358" y="103"/>
                      <a:pt x="367" y="90"/>
                      <a:pt x="371" y="78"/>
                    </a:cubicBezTo>
                    <a:cubicBezTo>
                      <a:pt x="374" y="66"/>
                      <a:pt x="367" y="76"/>
                      <a:pt x="362" y="77"/>
                    </a:cubicBezTo>
                    <a:cubicBezTo>
                      <a:pt x="356" y="78"/>
                      <a:pt x="323" y="82"/>
                      <a:pt x="311" y="82"/>
                    </a:cubicBezTo>
                    <a:cubicBezTo>
                      <a:pt x="298" y="82"/>
                      <a:pt x="283" y="90"/>
                      <a:pt x="273" y="93"/>
                    </a:cubicBezTo>
                    <a:cubicBezTo>
                      <a:pt x="263" y="95"/>
                      <a:pt x="262" y="111"/>
                      <a:pt x="258" y="110"/>
                    </a:cubicBezTo>
                    <a:cubicBezTo>
                      <a:pt x="255" y="109"/>
                      <a:pt x="251" y="105"/>
                      <a:pt x="249" y="105"/>
                    </a:cubicBezTo>
                    <a:cubicBezTo>
                      <a:pt x="247" y="105"/>
                      <a:pt x="240" y="104"/>
                      <a:pt x="237" y="102"/>
                    </a:cubicBezTo>
                    <a:cubicBezTo>
                      <a:pt x="234" y="99"/>
                      <a:pt x="225" y="102"/>
                      <a:pt x="217" y="102"/>
                    </a:cubicBezTo>
                    <a:cubicBezTo>
                      <a:pt x="210" y="102"/>
                      <a:pt x="209" y="100"/>
                      <a:pt x="208" y="92"/>
                    </a:cubicBezTo>
                    <a:cubicBezTo>
                      <a:pt x="207" y="84"/>
                      <a:pt x="189" y="72"/>
                      <a:pt x="184" y="66"/>
                    </a:cubicBezTo>
                    <a:cubicBezTo>
                      <a:pt x="178" y="59"/>
                      <a:pt x="164" y="60"/>
                      <a:pt x="157" y="57"/>
                    </a:cubicBezTo>
                    <a:cubicBezTo>
                      <a:pt x="150" y="54"/>
                      <a:pt x="144" y="67"/>
                      <a:pt x="136" y="72"/>
                    </a:cubicBezTo>
                    <a:cubicBezTo>
                      <a:pt x="128" y="76"/>
                      <a:pt x="131" y="70"/>
                      <a:pt x="131" y="61"/>
                    </a:cubicBezTo>
                    <a:cubicBezTo>
                      <a:pt x="132" y="52"/>
                      <a:pt x="166" y="21"/>
                      <a:pt x="169" y="16"/>
                    </a:cubicBezTo>
                    <a:cubicBezTo>
                      <a:pt x="172" y="10"/>
                      <a:pt x="182" y="13"/>
                      <a:pt x="187" y="10"/>
                    </a:cubicBezTo>
                    <a:cubicBezTo>
                      <a:pt x="192" y="8"/>
                      <a:pt x="177" y="3"/>
                      <a:pt x="169" y="2"/>
                    </a:cubicBezTo>
                    <a:cubicBezTo>
                      <a:pt x="160" y="0"/>
                      <a:pt x="143" y="14"/>
                      <a:pt x="129" y="23"/>
                    </a:cubicBezTo>
                    <a:cubicBezTo>
                      <a:pt x="115" y="32"/>
                      <a:pt x="107" y="42"/>
                      <a:pt x="103" y="48"/>
                    </a:cubicBezTo>
                    <a:cubicBezTo>
                      <a:pt x="99" y="53"/>
                      <a:pt x="96" y="50"/>
                      <a:pt x="88" y="53"/>
                    </a:cubicBezTo>
                    <a:cubicBezTo>
                      <a:pt x="80" y="56"/>
                      <a:pt x="68" y="69"/>
                      <a:pt x="55" y="69"/>
                    </a:cubicBezTo>
                    <a:cubicBezTo>
                      <a:pt x="43" y="70"/>
                      <a:pt x="36" y="75"/>
                      <a:pt x="28" y="80"/>
                    </a:cubicBezTo>
                    <a:cubicBezTo>
                      <a:pt x="21" y="84"/>
                      <a:pt x="8" y="91"/>
                      <a:pt x="1" y="93"/>
                    </a:cubicBezTo>
                    <a:cubicBezTo>
                      <a:pt x="0" y="96"/>
                      <a:pt x="0" y="98"/>
                      <a:pt x="2" y="9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34" name="Freeform 27"/>
              <p:cNvSpPr>
                <a:spLocks/>
              </p:cNvSpPr>
              <p:nvPr/>
            </p:nvSpPr>
            <p:spPr bwMode="auto">
              <a:xfrm>
                <a:off x="21604288" y="4619625"/>
                <a:ext cx="176213" cy="277812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15" y="39"/>
                  </a:cxn>
                  <a:cxn ang="0">
                    <a:pos x="5" y="63"/>
                  </a:cxn>
                  <a:cxn ang="0">
                    <a:pos x="14" y="63"/>
                  </a:cxn>
                  <a:cxn ang="0">
                    <a:pos x="29" y="35"/>
                  </a:cxn>
                  <a:cxn ang="0">
                    <a:pos x="41" y="10"/>
                  </a:cxn>
                  <a:cxn ang="0">
                    <a:pos x="47" y="0"/>
                  </a:cxn>
                  <a:cxn ang="0">
                    <a:pos x="21" y="6"/>
                  </a:cxn>
                  <a:cxn ang="0">
                    <a:pos x="18" y="7"/>
                  </a:cxn>
                </a:cxnLst>
                <a:rect l="0" t="0" r="r" b="b"/>
                <a:pathLst>
                  <a:path w="47" h="74">
                    <a:moveTo>
                      <a:pt x="18" y="7"/>
                    </a:moveTo>
                    <a:cubicBezTo>
                      <a:pt x="20" y="17"/>
                      <a:pt x="20" y="31"/>
                      <a:pt x="15" y="39"/>
                    </a:cubicBezTo>
                    <a:cubicBezTo>
                      <a:pt x="7" y="51"/>
                      <a:pt x="11" y="55"/>
                      <a:pt x="5" y="63"/>
                    </a:cubicBezTo>
                    <a:cubicBezTo>
                      <a:pt x="0" y="72"/>
                      <a:pt x="8" y="74"/>
                      <a:pt x="14" y="63"/>
                    </a:cubicBezTo>
                    <a:cubicBezTo>
                      <a:pt x="19" y="52"/>
                      <a:pt x="25" y="41"/>
                      <a:pt x="29" y="35"/>
                    </a:cubicBezTo>
                    <a:cubicBezTo>
                      <a:pt x="32" y="28"/>
                      <a:pt x="41" y="15"/>
                      <a:pt x="41" y="10"/>
                    </a:cubicBezTo>
                    <a:cubicBezTo>
                      <a:pt x="41" y="8"/>
                      <a:pt x="44" y="4"/>
                      <a:pt x="47" y="0"/>
                    </a:cubicBezTo>
                    <a:cubicBezTo>
                      <a:pt x="38" y="2"/>
                      <a:pt x="27" y="5"/>
                      <a:pt x="21" y="6"/>
                    </a:cubicBezTo>
                    <a:cubicBezTo>
                      <a:pt x="20" y="7"/>
                      <a:pt x="19" y="7"/>
                      <a:pt x="18" y="7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35" name="Freeform 28"/>
              <p:cNvSpPr>
                <a:spLocks/>
              </p:cNvSpPr>
              <p:nvPr/>
            </p:nvSpPr>
            <p:spPr bwMode="auto">
              <a:xfrm>
                <a:off x="21551900" y="4052888"/>
                <a:ext cx="311150" cy="593725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9" y="28"/>
                  </a:cxn>
                  <a:cxn ang="0">
                    <a:pos x="9" y="39"/>
                  </a:cxn>
                  <a:cxn ang="0">
                    <a:pos x="3" y="65"/>
                  </a:cxn>
                  <a:cxn ang="0">
                    <a:pos x="7" y="84"/>
                  </a:cxn>
                  <a:cxn ang="0">
                    <a:pos x="13" y="102"/>
                  </a:cxn>
                  <a:cxn ang="0">
                    <a:pos x="7" y="105"/>
                  </a:cxn>
                  <a:cxn ang="0">
                    <a:pos x="20" y="130"/>
                  </a:cxn>
                  <a:cxn ang="0">
                    <a:pos x="31" y="149"/>
                  </a:cxn>
                  <a:cxn ang="0">
                    <a:pos x="32" y="158"/>
                  </a:cxn>
                  <a:cxn ang="0">
                    <a:pos x="35" y="157"/>
                  </a:cxn>
                  <a:cxn ang="0">
                    <a:pos x="61" y="151"/>
                  </a:cxn>
                  <a:cxn ang="0">
                    <a:pos x="70" y="142"/>
                  </a:cxn>
                  <a:cxn ang="0">
                    <a:pos x="83" y="111"/>
                  </a:cxn>
                  <a:cxn ang="0">
                    <a:pos x="33" y="111"/>
                  </a:cxn>
                  <a:cxn ang="0">
                    <a:pos x="33" y="0"/>
                  </a:cxn>
                </a:cxnLst>
                <a:rect l="0" t="0" r="r" b="b"/>
                <a:pathLst>
                  <a:path w="83" h="158">
                    <a:moveTo>
                      <a:pt x="33" y="0"/>
                    </a:moveTo>
                    <a:cubicBezTo>
                      <a:pt x="30" y="4"/>
                      <a:pt x="11" y="22"/>
                      <a:pt x="9" y="28"/>
                    </a:cubicBezTo>
                    <a:cubicBezTo>
                      <a:pt x="19" y="18"/>
                      <a:pt x="14" y="31"/>
                      <a:pt x="9" y="39"/>
                    </a:cubicBezTo>
                    <a:cubicBezTo>
                      <a:pt x="3" y="47"/>
                      <a:pt x="0" y="59"/>
                      <a:pt x="3" y="65"/>
                    </a:cubicBezTo>
                    <a:cubicBezTo>
                      <a:pt x="6" y="72"/>
                      <a:pt x="5" y="78"/>
                      <a:pt x="7" y="84"/>
                    </a:cubicBezTo>
                    <a:cubicBezTo>
                      <a:pt x="8" y="90"/>
                      <a:pt x="18" y="101"/>
                      <a:pt x="13" y="102"/>
                    </a:cubicBezTo>
                    <a:cubicBezTo>
                      <a:pt x="9" y="104"/>
                      <a:pt x="10" y="100"/>
                      <a:pt x="7" y="105"/>
                    </a:cubicBezTo>
                    <a:cubicBezTo>
                      <a:pt x="4" y="109"/>
                      <a:pt x="14" y="127"/>
                      <a:pt x="20" y="130"/>
                    </a:cubicBezTo>
                    <a:cubicBezTo>
                      <a:pt x="26" y="133"/>
                      <a:pt x="29" y="142"/>
                      <a:pt x="31" y="149"/>
                    </a:cubicBezTo>
                    <a:cubicBezTo>
                      <a:pt x="31" y="151"/>
                      <a:pt x="32" y="154"/>
                      <a:pt x="32" y="158"/>
                    </a:cubicBezTo>
                    <a:cubicBezTo>
                      <a:pt x="33" y="158"/>
                      <a:pt x="34" y="158"/>
                      <a:pt x="35" y="157"/>
                    </a:cubicBezTo>
                    <a:cubicBezTo>
                      <a:pt x="41" y="156"/>
                      <a:pt x="52" y="153"/>
                      <a:pt x="61" y="151"/>
                    </a:cubicBezTo>
                    <a:cubicBezTo>
                      <a:pt x="64" y="147"/>
                      <a:pt x="68" y="143"/>
                      <a:pt x="70" y="142"/>
                    </a:cubicBezTo>
                    <a:cubicBezTo>
                      <a:pt x="74" y="139"/>
                      <a:pt x="80" y="121"/>
                      <a:pt x="83" y="111"/>
                    </a:cubicBezTo>
                    <a:cubicBezTo>
                      <a:pt x="33" y="111"/>
                      <a:pt x="33" y="111"/>
                      <a:pt x="33" y="111"/>
                    </a:cubicBezTo>
                    <a:lnTo>
                      <a:pt x="33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36" name="Freeform 29"/>
              <p:cNvSpPr>
                <a:spLocks/>
              </p:cNvSpPr>
              <p:nvPr/>
            </p:nvSpPr>
            <p:spPr bwMode="auto">
              <a:xfrm>
                <a:off x="21675725" y="4030663"/>
                <a:ext cx="225425" cy="439737"/>
              </a:xfrm>
              <a:custGeom>
                <a:avLst/>
                <a:gdLst/>
                <a:ahLst/>
                <a:cxnLst>
                  <a:cxn ang="0">
                    <a:pos x="32" y="51"/>
                  </a:cxn>
                  <a:cxn ang="0">
                    <a:pos x="19" y="40"/>
                  </a:cxn>
                  <a:cxn ang="0">
                    <a:pos x="19" y="21"/>
                  </a:cxn>
                  <a:cxn ang="0">
                    <a:pos x="10" y="0"/>
                  </a:cxn>
                  <a:cxn ang="0">
                    <a:pos x="0" y="6"/>
                  </a:cxn>
                  <a:cxn ang="0">
                    <a:pos x="0" y="117"/>
                  </a:cxn>
                  <a:cxn ang="0">
                    <a:pos x="50" y="117"/>
                  </a:cxn>
                  <a:cxn ang="0">
                    <a:pos x="51" y="113"/>
                  </a:cxn>
                  <a:cxn ang="0">
                    <a:pos x="48" y="92"/>
                  </a:cxn>
                  <a:cxn ang="0">
                    <a:pos x="60" y="77"/>
                  </a:cxn>
                  <a:cxn ang="0">
                    <a:pos x="48" y="74"/>
                  </a:cxn>
                  <a:cxn ang="0">
                    <a:pos x="32" y="51"/>
                  </a:cxn>
                </a:cxnLst>
                <a:rect l="0" t="0" r="r" b="b"/>
                <a:pathLst>
                  <a:path w="60" h="117">
                    <a:moveTo>
                      <a:pt x="32" y="51"/>
                    </a:moveTo>
                    <a:cubicBezTo>
                      <a:pt x="29" y="47"/>
                      <a:pt x="26" y="43"/>
                      <a:pt x="19" y="40"/>
                    </a:cubicBezTo>
                    <a:cubicBezTo>
                      <a:pt x="13" y="37"/>
                      <a:pt x="18" y="31"/>
                      <a:pt x="19" y="21"/>
                    </a:cubicBezTo>
                    <a:cubicBezTo>
                      <a:pt x="21" y="11"/>
                      <a:pt x="15" y="4"/>
                      <a:pt x="10" y="0"/>
                    </a:cubicBezTo>
                    <a:cubicBezTo>
                      <a:pt x="6" y="2"/>
                      <a:pt x="3" y="1"/>
                      <a:pt x="0" y="6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50" y="117"/>
                      <a:pt x="50" y="117"/>
                      <a:pt x="50" y="117"/>
                    </a:cubicBezTo>
                    <a:cubicBezTo>
                      <a:pt x="50" y="116"/>
                      <a:pt x="50" y="114"/>
                      <a:pt x="51" y="113"/>
                    </a:cubicBezTo>
                    <a:cubicBezTo>
                      <a:pt x="52" y="105"/>
                      <a:pt x="49" y="101"/>
                      <a:pt x="48" y="92"/>
                    </a:cubicBezTo>
                    <a:cubicBezTo>
                      <a:pt x="47" y="83"/>
                      <a:pt x="56" y="81"/>
                      <a:pt x="60" y="77"/>
                    </a:cubicBezTo>
                    <a:cubicBezTo>
                      <a:pt x="55" y="77"/>
                      <a:pt x="51" y="75"/>
                      <a:pt x="48" y="74"/>
                    </a:cubicBezTo>
                    <a:cubicBezTo>
                      <a:pt x="41" y="68"/>
                      <a:pt x="34" y="54"/>
                      <a:pt x="32" y="51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37" name="Freeform 30"/>
              <p:cNvSpPr>
                <a:spLocks/>
              </p:cNvSpPr>
              <p:nvPr/>
            </p:nvSpPr>
            <p:spPr bwMode="auto">
              <a:xfrm>
                <a:off x="21515388" y="4622800"/>
                <a:ext cx="30163" cy="1270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8" y="3"/>
                  </a:cxn>
                  <a:cxn ang="0">
                    <a:pos x="0" y="0"/>
                  </a:cxn>
                  <a:cxn ang="0">
                    <a:pos x="6" y="3"/>
                  </a:cxn>
                </a:cxnLst>
                <a:rect l="0" t="0" r="r" b="b"/>
                <a:pathLst>
                  <a:path w="8" h="3">
                    <a:moveTo>
                      <a:pt x="6" y="3"/>
                    </a:moveTo>
                    <a:cubicBezTo>
                      <a:pt x="7" y="3"/>
                      <a:pt x="8" y="3"/>
                      <a:pt x="8" y="3"/>
                    </a:cubicBezTo>
                    <a:cubicBezTo>
                      <a:pt x="5" y="2"/>
                      <a:pt x="2" y="0"/>
                      <a:pt x="0" y="0"/>
                    </a:cubicBezTo>
                    <a:cubicBezTo>
                      <a:pt x="2" y="1"/>
                      <a:pt x="4" y="3"/>
                      <a:pt x="6" y="3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38" name="Freeform 31"/>
              <p:cNvSpPr>
                <a:spLocks/>
              </p:cNvSpPr>
              <p:nvPr/>
            </p:nvSpPr>
            <p:spPr bwMode="auto">
              <a:xfrm>
                <a:off x="19748500" y="4140200"/>
                <a:ext cx="1897063" cy="914400"/>
              </a:xfrm>
              <a:custGeom>
                <a:avLst/>
                <a:gdLst/>
                <a:ahLst/>
                <a:cxnLst>
                  <a:cxn ang="0">
                    <a:pos x="500" y="221"/>
                  </a:cxn>
                  <a:cxn ang="0">
                    <a:pos x="485" y="221"/>
                  </a:cxn>
                  <a:cxn ang="0">
                    <a:pos x="468" y="218"/>
                  </a:cxn>
                  <a:cxn ang="0">
                    <a:pos x="476" y="198"/>
                  </a:cxn>
                  <a:cxn ang="0">
                    <a:pos x="482" y="170"/>
                  </a:cxn>
                  <a:cxn ang="0">
                    <a:pos x="486" y="138"/>
                  </a:cxn>
                  <a:cxn ang="0">
                    <a:pos x="479" y="132"/>
                  </a:cxn>
                  <a:cxn ang="0">
                    <a:pos x="477" y="132"/>
                  </a:cxn>
                  <a:cxn ang="0">
                    <a:pos x="471" y="129"/>
                  </a:cxn>
                  <a:cxn ang="0">
                    <a:pos x="468" y="128"/>
                  </a:cxn>
                  <a:cxn ang="0">
                    <a:pos x="458" y="115"/>
                  </a:cxn>
                  <a:cxn ang="0">
                    <a:pos x="455" y="112"/>
                  </a:cxn>
                  <a:cxn ang="0">
                    <a:pos x="440" y="112"/>
                  </a:cxn>
                  <a:cxn ang="0">
                    <a:pos x="426" y="95"/>
                  </a:cxn>
                  <a:cxn ang="0">
                    <a:pos x="409" y="95"/>
                  </a:cxn>
                  <a:cxn ang="0">
                    <a:pos x="425" y="68"/>
                  </a:cxn>
                  <a:cxn ang="0">
                    <a:pos x="434" y="49"/>
                  </a:cxn>
                  <a:cxn ang="0">
                    <a:pos x="413" y="37"/>
                  </a:cxn>
                  <a:cxn ang="0">
                    <a:pos x="391" y="15"/>
                  </a:cxn>
                  <a:cxn ang="0">
                    <a:pos x="387" y="12"/>
                  </a:cxn>
                  <a:cxn ang="0">
                    <a:pos x="363" y="20"/>
                  </a:cxn>
                  <a:cxn ang="0">
                    <a:pos x="344" y="4"/>
                  </a:cxn>
                  <a:cxn ang="0">
                    <a:pos x="339" y="18"/>
                  </a:cxn>
                  <a:cxn ang="0">
                    <a:pos x="332" y="33"/>
                  </a:cxn>
                  <a:cxn ang="0">
                    <a:pos x="300" y="51"/>
                  </a:cxn>
                  <a:cxn ang="0">
                    <a:pos x="291" y="65"/>
                  </a:cxn>
                  <a:cxn ang="0">
                    <a:pos x="280" y="91"/>
                  </a:cxn>
                  <a:cxn ang="0">
                    <a:pos x="262" y="84"/>
                  </a:cxn>
                  <a:cxn ang="0">
                    <a:pos x="251" y="83"/>
                  </a:cxn>
                  <a:cxn ang="0">
                    <a:pos x="240" y="109"/>
                  </a:cxn>
                  <a:cxn ang="0">
                    <a:pos x="229" y="127"/>
                  </a:cxn>
                  <a:cxn ang="0">
                    <a:pos x="215" y="147"/>
                  </a:cxn>
                  <a:cxn ang="0">
                    <a:pos x="211" y="162"/>
                  </a:cxn>
                  <a:cxn ang="0">
                    <a:pos x="191" y="175"/>
                  </a:cxn>
                  <a:cxn ang="0">
                    <a:pos x="174" y="183"/>
                  </a:cxn>
                  <a:cxn ang="0">
                    <a:pos x="127" y="194"/>
                  </a:cxn>
                  <a:cxn ang="0">
                    <a:pos x="99" y="186"/>
                  </a:cxn>
                  <a:cxn ang="0">
                    <a:pos x="94" y="170"/>
                  </a:cxn>
                  <a:cxn ang="0">
                    <a:pos x="94" y="170"/>
                  </a:cxn>
                  <a:cxn ang="0">
                    <a:pos x="78" y="184"/>
                  </a:cxn>
                  <a:cxn ang="0">
                    <a:pos x="51" y="202"/>
                  </a:cxn>
                  <a:cxn ang="0">
                    <a:pos x="37" y="220"/>
                  </a:cxn>
                  <a:cxn ang="0">
                    <a:pos x="22" y="224"/>
                  </a:cxn>
                  <a:cxn ang="0">
                    <a:pos x="5" y="241"/>
                  </a:cxn>
                  <a:cxn ang="0">
                    <a:pos x="0" y="244"/>
                  </a:cxn>
                  <a:cxn ang="0">
                    <a:pos x="123" y="244"/>
                  </a:cxn>
                  <a:cxn ang="0">
                    <a:pos x="506" y="244"/>
                  </a:cxn>
                  <a:cxn ang="0">
                    <a:pos x="500" y="221"/>
                  </a:cxn>
                </a:cxnLst>
                <a:rect l="0" t="0" r="r" b="b"/>
                <a:pathLst>
                  <a:path w="506" h="244">
                    <a:moveTo>
                      <a:pt x="500" y="221"/>
                    </a:moveTo>
                    <a:cubicBezTo>
                      <a:pt x="497" y="216"/>
                      <a:pt x="492" y="222"/>
                      <a:pt x="485" y="221"/>
                    </a:cubicBezTo>
                    <a:cubicBezTo>
                      <a:pt x="479" y="219"/>
                      <a:pt x="470" y="222"/>
                      <a:pt x="468" y="218"/>
                    </a:cubicBezTo>
                    <a:cubicBezTo>
                      <a:pt x="466" y="213"/>
                      <a:pt x="476" y="211"/>
                      <a:pt x="476" y="198"/>
                    </a:cubicBezTo>
                    <a:cubicBezTo>
                      <a:pt x="476" y="185"/>
                      <a:pt x="480" y="177"/>
                      <a:pt x="482" y="170"/>
                    </a:cubicBezTo>
                    <a:cubicBezTo>
                      <a:pt x="484" y="162"/>
                      <a:pt x="487" y="143"/>
                      <a:pt x="486" y="138"/>
                    </a:cubicBezTo>
                    <a:cubicBezTo>
                      <a:pt x="486" y="136"/>
                      <a:pt x="483" y="134"/>
                      <a:pt x="479" y="132"/>
                    </a:cubicBezTo>
                    <a:cubicBezTo>
                      <a:pt x="479" y="132"/>
                      <a:pt x="478" y="132"/>
                      <a:pt x="477" y="132"/>
                    </a:cubicBezTo>
                    <a:cubicBezTo>
                      <a:pt x="475" y="132"/>
                      <a:pt x="473" y="130"/>
                      <a:pt x="471" y="129"/>
                    </a:cubicBezTo>
                    <a:cubicBezTo>
                      <a:pt x="470" y="128"/>
                      <a:pt x="469" y="128"/>
                      <a:pt x="468" y="128"/>
                    </a:cubicBezTo>
                    <a:cubicBezTo>
                      <a:pt x="464" y="127"/>
                      <a:pt x="462" y="122"/>
                      <a:pt x="458" y="115"/>
                    </a:cubicBezTo>
                    <a:cubicBezTo>
                      <a:pt x="457" y="114"/>
                      <a:pt x="456" y="112"/>
                      <a:pt x="455" y="112"/>
                    </a:cubicBezTo>
                    <a:cubicBezTo>
                      <a:pt x="453" y="108"/>
                      <a:pt x="447" y="113"/>
                      <a:pt x="440" y="112"/>
                    </a:cubicBezTo>
                    <a:cubicBezTo>
                      <a:pt x="434" y="110"/>
                      <a:pt x="429" y="98"/>
                      <a:pt x="426" y="95"/>
                    </a:cubicBezTo>
                    <a:cubicBezTo>
                      <a:pt x="422" y="92"/>
                      <a:pt x="416" y="97"/>
                      <a:pt x="409" y="95"/>
                    </a:cubicBezTo>
                    <a:cubicBezTo>
                      <a:pt x="402" y="93"/>
                      <a:pt x="415" y="80"/>
                      <a:pt x="425" y="68"/>
                    </a:cubicBezTo>
                    <a:cubicBezTo>
                      <a:pt x="434" y="57"/>
                      <a:pt x="435" y="54"/>
                      <a:pt x="434" y="49"/>
                    </a:cubicBezTo>
                    <a:cubicBezTo>
                      <a:pt x="434" y="43"/>
                      <a:pt x="421" y="42"/>
                      <a:pt x="413" y="37"/>
                    </a:cubicBezTo>
                    <a:cubicBezTo>
                      <a:pt x="405" y="33"/>
                      <a:pt x="395" y="16"/>
                      <a:pt x="391" y="15"/>
                    </a:cubicBezTo>
                    <a:cubicBezTo>
                      <a:pt x="390" y="14"/>
                      <a:pt x="388" y="13"/>
                      <a:pt x="387" y="12"/>
                    </a:cubicBezTo>
                    <a:cubicBezTo>
                      <a:pt x="384" y="15"/>
                      <a:pt x="366" y="23"/>
                      <a:pt x="363" y="20"/>
                    </a:cubicBezTo>
                    <a:cubicBezTo>
                      <a:pt x="359" y="16"/>
                      <a:pt x="349" y="8"/>
                      <a:pt x="344" y="4"/>
                    </a:cubicBezTo>
                    <a:cubicBezTo>
                      <a:pt x="339" y="0"/>
                      <a:pt x="343" y="12"/>
                      <a:pt x="339" y="18"/>
                    </a:cubicBezTo>
                    <a:cubicBezTo>
                      <a:pt x="336" y="24"/>
                      <a:pt x="334" y="29"/>
                      <a:pt x="332" y="33"/>
                    </a:cubicBezTo>
                    <a:cubicBezTo>
                      <a:pt x="329" y="36"/>
                      <a:pt x="306" y="50"/>
                      <a:pt x="300" y="51"/>
                    </a:cubicBezTo>
                    <a:cubicBezTo>
                      <a:pt x="293" y="52"/>
                      <a:pt x="292" y="58"/>
                      <a:pt x="291" y="65"/>
                    </a:cubicBezTo>
                    <a:cubicBezTo>
                      <a:pt x="290" y="73"/>
                      <a:pt x="284" y="84"/>
                      <a:pt x="280" y="91"/>
                    </a:cubicBezTo>
                    <a:cubicBezTo>
                      <a:pt x="277" y="98"/>
                      <a:pt x="265" y="88"/>
                      <a:pt x="262" y="84"/>
                    </a:cubicBezTo>
                    <a:cubicBezTo>
                      <a:pt x="259" y="79"/>
                      <a:pt x="254" y="80"/>
                      <a:pt x="251" y="83"/>
                    </a:cubicBezTo>
                    <a:cubicBezTo>
                      <a:pt x="248" y="86"/>
                      <a:pt x="244" y="101"/>
                      <a:pt x="240" y="109"/>
                    </a:cubicBezTo>
                    <a:cubicBezTo>
                      <a:pt x="236" y="118"/>
                      <a:pt x="231" y="121"/>
                      <a:pt x="229" y="127"/>
                    </a:cubicBezTo>
                    <a:cubicBezTo>
                      <a:pt x="227" y="133"/>
                      <a:pt x="219" y="142"/>
                      <a:pt x="215" y="147"/>
                    </a:cubicBezTo>
                    <a:cubicBezTo>
                      <a:pt x="211" y="151"/>
                      <a:pt x="212" y="157"/>
                      <a:pt x="211" y="162"/>
                    </a:cubicBezTo>
                    <a:cubicBezTo>
                      <a:pt x="209" y="167"/>
                      <a:pt x="202" y="175"/>
                      <a:pt x="191" y="175"/>
                    </a:cubicBezTo>
                    <a:cubicBezTo>
                      <a:pt x="180" y="176"/>
                      <a:pt x="179" y="181"/>
                      <a:pt x="174" y="183"/>
                    </a:cubicBezTo>
                    <a:cubicBezTo>
                      <a:pt x="169" y="186"/>
                      <a:pt x="136" y="193"/>
                      <a:pt x="127" y="194"/>
                    </a:cubicBezTo>
                    <a:cubicBezTo>
                      <a:pt x="118" y="196"/>
                      <a:pt x="103" y="190"/>
                      <a:pt x="99" y="186"/>
                    </a:cubicBezTo>
                    <a:cubicBezTo>
                      <a:pt x="94" y="182"/>
                      <a:pt x="93" y="170"/>
                      <a:pt x="94" y="170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88" y="175"/>
                      <a:pt x="82" y="180"/>
                      <a:pt x="78" y="184"/>
                    </a:cubicBezTo>
                    <a:cubicBezTo>
                      <a:pt x="71" y="190"/>
                      <a:pt x="62" y="196"/>
                      <a:pt x="51" y="202"/>
                    </a:cubicBezTo>
                    <a:cubicBezTo>
                      <a:pt x="39" y="208"/>
                      <a:pt x="39" y="210"/>
                      <a:pt x="37" y="220"/>
                    </a:cubicBezTo>
                    <a:cubicBezTo>
                      <a:pt x="34" y="229"/>
                      <a:pt x="28" y="224"/>
                      <a:pt x="22" y="224"/>
                    </a:cubicBezTo>
                    <a:cubicBezTo>
                      <a:pt x="17" y="224"/>
                      <a:pt x="16" y="235"/>
                      <a:pt x="5" y="241"/>
                    </a:cubicBezTo>
                    <a:cubicBezTo>
                      <a:pt x="3" y="242"/>
                      <a:pt x="1" y="243"/>
                      <a:pt x="0" y="244"/>
                    </a:cubicBezTo>
                    <a:cubicBezTo>
                      <a:pt x="123" y="244"/>
                      <a:pt x="123" y="244"/>
                      <a:pt x="123" y="244"/>
                    </a:cubicBezTo>
                    <a:cubicBezTo>
                      <a:pt x="506" y="244"/>
                      <a:pt x="506" y="244"/>
                      <a:pt x="506" y="244"/>
                    </a:cubicBezTo>
                    <a:cubicBezTo>
                      <a:pt x="504" y="231"/>
                      <a:pt x="503" y="225"/>
                      <a:pt x="500" y="221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39" name="Freeform 32"/>
              <p:cNvSpPr>
                <a:spLocks/>
              </p:cNvSpPr>
              <p:nvPr/>
            </p:nvSpPr>
            <p:spPr bwMode="auto">
              <a:xfrm>
                <a:off x="21713825" y="3498850"/>
                <a:ext cx="449263" cy="820737"/>
              </a:xfrm>
              <a:custGeom>
                <a:avLst/>
                <a:gdLst/>
                <a:ahLst/>
                <a:cxnLst>
                  <a:cxn ang="0">
                    <a:pos x="96" y="85"/>
                  </a:cxn>
                  <a:cxn ang="0">
                    <a:pos x="99" y="76"/>
                  </a:cxn>
                  <a:cxn ang="0">
                    <a:pos x="98" y="76"/>
                  </a:cxn>
                  <a:cxn ang="0">
                    <a:pos x="110" y="58"/>
                  </a:cxn>
                  <a:cxn ang="0">
                    <a:pos x="120" y="34"/>
                  </a:cxn>
                  <a:cxn ang="0">
                    <a:pos x="120" y="32"/>
                  </a:cxn>
                  <a:cxn ang="0">
                    <a:pos x="102" y="26"/>
                  </a:cxn>
                  <a:cxn ang="0">
                    <a:pos x="79" y="11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41" y="32"/>
                  </a:cxn>
                  <a:cxn ang="0">
                    <a:pos x="41" y="43"/>
                  </a:cxn>
                  <a:cxn ang="0">
                    <a:pos x="33" y="58"/>
                  </a:cxn>
                  <a:cxn ang="0">
                    <a:pos x="38" y="75"/>
                  </a:cxn>
                  <a:cxn ang="0">
                    <a:pos x="43" y="87"/>
                  </a:cxn>
                  <a:cxn ang="0">
                    <a:pos x="59" y="102"/>
                  </a:cxn>
                  <a:cxn ang="0">
                    <a:pos x="48" y="118"/>
                  </a:cxn>
                  <a:cxn ang="0">
                    <a:pos x="36" y="137"/>
                  </a:cxn>
                  <a:cxn ang="0">
                    <a:pos x="0" y="142"/>
                  </a:cxn>
                  <a:cxn ang="0">
                    <a:pos x="9" y="163"/>
                  </a:cxn>
                  <a:cxn ang="0">
                    <a:pos x="9" y="182"/>
                  </a:cxn>
                  <a:cxn ang="0">
                    <a:pos x="22" y="193"/>
                  </a:cxn>
                  <a:cxn ang="0">
                    <a:pos x="38" y="216"/>
                  </a:cxn>
                  <a:cxn ang="0">
                    <a:pos x="50" y="219"/>
                  </a:cxn>
                  <a:cxn ang="0">
                    <a:pos x="50" y="219"/>
                  </a:cxn>
                  <a:cxn ang="0">
                    <a:pos x="66" y="206"/>
                  </a:cxn>
                  <a:cxn ang="0">
                    <a:pos x="81" y="180"/>
                  </a:cxn>
                  <a:cxn ang="0">
                    <a:pos x="85" y="164"/>
                  </a:cxn>
                  <a:cxn ang="0">
                    <a:pos x="100" y="149"/>
                  </a:cxn>
                  <a:cxn ang="0">
                    <a:pos x="101" y="121"/>
                  </a:cxn>
                  <a:cxn ang="0">
                    <a:pos x="114" y="93"/>
                  </a:cxn>
                  <a:cxn ang="0">
                    <a:pos x="96" y="85"/>
                  </a:cxn>
                </a:cxnLst>
                <a:rect l="0" t="0" r="r" b="b"/>
                <a:pathLst>
                  <a:path w="120" h="219">
                    <a:moveTo>
                      <a:pt x="96" y="85"/>
                    </a:moveTo>
                    <a:cubicBezTo>
                      <a:pt x="90" y="83"/>
                      <a:pt x="93" y="81"/>
                      <a:pt x="99" y="76"/>
                    </a:cubicBezTo>
                    <a:cubicBezTo>
                      <a:pt x="99" y="76"/>
                      <a:pt x="98" y="76"/>
                      <a:pt x="98" y="76"/>
                    </a:cubicBezTo>
                    <a:cubicBezTo>
                      <a:pt x="89" y="73"/>
                      <a:pt x="106" y="63"/>
                      <a:pt x="110" y="58"/>
                    </a:cubicBezTo>
                    <a:cubicBezTo>
                      <a:pt x="115" y="53"/>
                      <a:pt x="120" y="40"/>
                      <a:pt x="120" y="34"/>
                    </a:cubicBezTo>
                    <a:cubicBezTo>
                      <a:pt x="120" y="33"/>
                      <a:pt x="120" y="33"/>
                      <a:pt x="120" y="32"/>
                    </a:cubicBezTo>
                    <a:cubicBezTo>
                      <a:pt x="118" y="29"/>
                      <a:pt x="108" y="31"/>
                      <a:pt x="102" y="26"/>
                    </a:cubicBezTo>
                    <a:cubicBezTo>
                      <a:pt x="96" y="20"/>
                      <a:pt x="81" y="13"/>
                      <a:pt x="79" y="11"/>
                    </a:cubicBezTo>
                    <a:cubicBezTo>
                      <a:pt x="78" y="10"/>
                      <a:pt x="73" y="5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0" y="5"/>
                      <a:pt x="44" y="27"/>
                      <a:pt x="41" y="32"/>
                    </a:cubicBezTo>
                    <a:cubicBezTo>
                      <a:pt x="39" y="37"/>
                      <a:pt x="40" y="40"/>
                      <a:pt x="41" y="43"/>
                    </a:cubicBezTo>
                    <a:cubicBezTo>
                      <a:pt x="42" y="47"/>
                      <a:pt x="34" y="52"/>
                      <a:pt x="33" y="58"/>
                    </a:cubicBezTo>
                    <a:cubicBezTo>
                      <a:pt x="32" y="64"/>
                      <a:pt x="35" y="69"/>
                      <a:pt x="38" y="75"/>
                    </a:cubicBezTo>
                    <a:cubicBezTo>
                      <a:pt x="40" y="81"/>
                      <a:pt x="36" y="84"/>
                      <a:pt x="43" y="87"/>
                    </a:cubicBezTo>
                    <a:cubicBezTo>
                      <a:pt x="51" y="91"/>
                      <a:pt x="58" y="97"/>
                      <a:pt x="59" y="102"/>
                    </a:cubicBezTo>
                    <a:cubicBezTo>
                      <a:pt x="61" y="107"/>
                      <a:pt x="55" y="111"/>
                      <a:pt x="48" y="118"/>
                    </a:cubicBezTo>
                    <a:cubicBezTo>
                      <a:pt x="40" y="125"/>
                      <a:pt x="38" y="130"/>
                      <a:pt x="36" y="137"/>
                    </a:cubicBezTo>
                    <a:cubicBezTo>
                      <a:pt x="35" y="144"/>
                      <a:pt x="4" y="141"/>
                      <a:pt x="0" y="142"/>
                    </a:cubicBezTo>
                    <a:cubicBezTo>
                      <a:pt x="5" y="146"/>
                      <a:pt x="11" y="153"/>
                      <a:pt x="9" y="163"/>
                    </a:cubicBezTo>
                    <a:cubicBezTo>
                      <a:pt x="8" y="173"/>
                      <a:pt x="3" y="179"/>
                      <a:pt x="9" y="182"/>
                    </a:cubicBezTo>
                    <a:cubicBezTo>
                      <a:pt x="16" y="185"/>
                      <a:pt x="19" y="189"/>
                      <a:pt x="22" y="193"/>
                    </a:cubicBezTo>
                    <a:cubicBezTo>
                      <a:pt x="24" y="196"/>
                      <a:pt x="31" y="210"/>
                      <a:pt x="38" y="216"/>
                    </a:cubicBezTo>
                    <a:cubicBezTo>
                      <a:pt x="41" y="217"/>
                      <a:pt x="45" y="219"/>
                      <a:pt x="50" y="219"/>
                    </a:cubicBezTo>
                    <a:cubicBezTo>
                      <a:pt x="50" y="219"/>
                      <a:pt x="50" y="219"/>
                      <a:pt x="50" y="219"/>
                    </a:cubicBezTo>
                    <a:cubicBezTo>
                      <a:pt x="53" y="214"/>
                      <a:pt x="61" y="211"/>
                      <a:pt x="66" y="206"/>
                    </a:cubicBezTo>
                    <a:cubicBezTo>
                      <a:pt x="70" y="201"/>
                      <a:pt x="77" y="187"/>
                      <a:pt x="81" y="180"/>
                    </a:cubicBezTo>
                    <a:cubicBezTo>
                      <a:pt x="86" y="172"/>
                      <a:pt x="83" y="170"/>
                      <a:pt x="85" y="164"/>
                    </a:cubicBezTo>
                    <a:cubicBezTo>
                      <a:pt x="87" y="159"/>
                      <a:pt x="94" y="161"/>
                      <a:pt x="100" y="149"/>
                    </a:cubicBezTo>
                    <a:cubicBezTo>
                      <a:pt x="106" y="138"/>
                      <a:pt x="102" y="137"/>
                      <a:pt x="101" y="121"/>
                    </a:cubicBezTo>
                    <a:cubicBezTo>
                      <a:pt x="100" y="106"/>
                      <a:pt x="110" y="99"/>
                      <a:pt x="114" y="93"/>
                    </a:cubicBezTo>
                    <a:cubicBezTo>
                      <a:pt x="118" y="87"/>
                      <a:pt x="106" y="87"/>
                      <a:pt x="96" y="85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40" name="Freeform 33"/>
              <p:cNvSpPr>
                <a:spLocks/>
              </p:cNvSpPr>
              <p:nvPr/>
            </p:nvSpPr>
            <p:spPr bwMode="auto">
              <a:xfrm>
                <a:off x="22261513" y="2981325"/>
                <a:ext cx="930275" cy="565150"/>
              </a:xfrm>
              <a:custGeom>
                <a:avLst/>
                <a:gdLst/>
                <a:ahLst/>
                <a:cxnLst>
                  <a:cxn ang="0">
                    <a:pos x="242" y="136"/>
                  </a:cxn>
                  <a:cxn ang="0">
                    <a:pos x="240" y="123"/>
                  </a:cxn>
                  <a:cxn ang="0">
                    <a:pos x="243" y="109"/>
                  </a:cxn>
                  <a:cxn ang="0">
                    <a:pos x="242" y="86"/>
                  </a:cxn>
                  <a:cxn ang="0">
                    <a:pos x="239" y="100"/>
                  </a:cxn>
                  <a:cxn ang="0">
                    <a:pos x="220" y="106"/>
                  </a:cxn>
                  <a:cxn ang="0">
                    <a:pos x="203" y="94"/>
                  </a:cxn>
                  <a:cxn ang="0">
                    <a:pos x="194" y="83"/>
                  </a:cxn>
                  <a:cxn ang="0">
                    <a:pos x="193" y="68"/>
                  </a:cxn>
                  <a:cxn ang="0">
                    <a:pos x="185" y="36"/>
                  </a:cxn>
                  <a:cxn ang="0">
                    <a:pos x="198" y="25"/>
                  </a:cxn>
                  <a:cxn ang="0">
                    <a:pos x="190" y="24"/>
                  </a:cxn>
                  <a:cxn ang="0">
                    <a:pos x="185" y="4"/>
                  </a:cxn>
                  <a:cxn ang="0">
                    <a:pos x="186" y="0"/>
                  </a:cxn>
                  <a:cxn ang="0">
                    <a:pos x="160" y="13"/>
                  </a:cxn>
                  <a:cxn ang="0">
                    <a:pos x="144" y="15"/>
                  </a:cxn>
                  <a:cxn ang="0">
                    <a:pos x="67" y="15"/>
                  </a:cxn>
                  <a:cxn ang="0">
                    <a:pos x="17" y="15"/>
                  </a:cxn>
                  <a:cxn ang="0">
                    <a:pos x="4" y="64"/>
                  </a:cxn>
                  <a:cxn ang="0">
                    <a:pos x="0" y="76"/>
                  </a:cxn>
                  <a:cxn ang="0">
                    <a:pos x="115" y="76"/>
                  </a:cxn>
                  <a:cxn ang="0">
                    <a:pos x="145" y="76"/>
                  </a:cxn>
                  <a:cxn ang="0">
                    <a:pos x="145" y="97"/>
                  </a:cxn>
                  <a:cxn ang="0">
                    <a:pos x="156" y="105"/>
                  </a:cxn>
                  <a:cxn ang="0">
                    <a:pos x="167" y="128"/>
                  </a:cxn>
                  <a:cxn ang="0">
                    <a:pos x="167" y="129"/>
                  </a:cxn>
                  <a:cxn ang="0">
                    <a:pos x="171" y="131"/>
                  </a:cxn>
                  <a:cxn ang="0">
                    <a:pos x="182" y="118"/>
                  </a:cxn>
                  <a:cxn ang="0">
                    <a:pos x="195" y="108"/>
                  </a:cxn>
                  <a:cxn ang="0">
                    <a:pos x="193" y="134"/>
                  </a:cxn>
                  <a:cxn ang="0">
                    <a:pos x="196" y="142"/>
                  </a:cxn>
                  <a:cxn ang="0">
                    <a:pos x="210" y="142"/>
                  </a:cxn>
                  <a:cxn ang="0">
                    <a:pos x="237" y="147"/>
                  </a:cxn>
                  <a:cxn ang="0">
                    <a:pos x="242" y="136"/>
                  </a:cxn>
                </a:cxnLst>
                <a:rect l="0" t="0" r="r" b="b"/>
                <a:pathLst>
                  <a:path w="248" h="151">
                    <a:moveTo>
                      <a:pt x="242" y="136"/>
                    </a:moveTo>
                    <a:cubicBezTo>
                      <a:pt x="241" y="132"/>
                      <a:pt x="242" y="127"/>
                      <a:pt x="240" y="123"/>
                    </a:cubicBezTo>
                    <a:cubicBezTo>
                      <a:pt x="237" y="118"/>
                      <a:pt x="243" y="120"/>
                      <a:pt x="243" y="109"/>
                    </a:cubicBezTo>
                    <a:cubicBezTo>
                      <a:pt x="243" y="99"/>
                      <a:pt x="244" y="98"/>
                      <a:pt x="242" y="86"/>
                    </a:cubicBezTo>
                    <a:cubicBezTo>
                      <a:pt x="239" y="75"/>
                      <a:pt x="237" y="95"/>
                      <a:pt x="239" y="100"/>
                    </a:cubicBezTo>
                    <a:cubicBezTo>
                      <a:pt x="240" y="106"/>
                      <a:pt x="226" y="106"/>
                      <a:pt x="220" y="106"/>
                    </a:cubicBezTo>
                    <a:cubicBezTo>
                      <a:pt x="215" y="106"/>
                      <a:pt x="205" y="100"/>
                      <a:pt x="203" y="94"/>
                    </a:cubicBezTo>
                    <a:cubicBezTo>
                      <a:pt x="202" y="88"/>
                      <a:pt x="197" y="85"/>
                      <a:pt x="194" y="83"/>
                    </a:cubicBezTo>
                    <a:cubicBezTo>
                      <a:pt x="191" y="82"/>
                      <a:pt x="196" y="74"/>
                      <a:pt x="193" y="68"/>
                    </a:cubicBezTo>
                    <a:cubicBezTo>
                      <a:pt x="190" y="63"/>
                      <a:pt x="189" y="45"/>
                      <a:pt x="185" y="36"/>
                    </a:cubicBezTo>
                    <a:cubicBezTo>
                      <a:pt x="182" y="28"/>
                      <a:pt x="195" y="30"/>
                      <a:pt x="198" y="25"/>
                    </a:cubicBezTo>
                    <a:cubicBezTo>
                      <a:pt x="200" y="19"/>
                      <a:pt x="194" y="22"/>
                      <a:pt x="190" y="24"/>
                    </a:cubicBezTo>
                    <a:cubicBezTo>
                      <a:pt x="186" y="27"/>
                      <a:pt x="186" y="12"/>
                      <a:pt x="185" y="4"/>
                    </a:cubicBezTo>
                    <a:cubicBezTo>
                      <a:pt x="185" y="2"/>
                      <a:pt x="185" y="1"/>
                      <a:pt x="186" y="0"/>
                    </a:cubicBezTo>
                    <a:cubicBezTo>
                      <a:pt x="177" y="0"/>
                      <a:pt x="165" y="7"/>
                      <a:pt x="160" y="13"/>
                    </a:cubicBezTo>
                    <a:cubicBezTo>
                      <a:pt x="154" y="21"/>
                      <a:pt x="144" y="15"/>
                      <a:pt x="144" y="15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6" y="27"/>
                      <a:pt x="7" y="56"/>
                      <a:pt x="4" y="64"/>
                    </a:cubicBezTo>
                    <a:cubicBezTo>
                      <a:pt x="2" y="67"/>
                      <a:pt x="1" y="71"/>
                      <a:pt x="0" y="76"/>
                    </a:cubicBezTo>
                    <a:cubicBezTo>
                      <a:pt x="115" y="76"/>
                      <a:pt x="115" y="76"/>
                      <a:pt x="115" y="76"/>
                    </a:cubicBezTo>
                    <a:cubicBezTo>
                      <a:pt x="145" y="76"/>
                      <a:pt x="145" y="76"/>
                      <a:pt x="145" y="76"/>
                    </a:cubicBezTo>
                    <a:cubicBezTo>
                      <a:pt x="145" y="76"/>
                      <a:pt x="140" y="91"/>
                      <a:pt x="145" y="97"/>
                    </a:cubicBezTo>
                    <a:cubicBezTo>
                      <a:pt x="150" y="102"/>
                      <a:pt x="149" y="100"/>
                      <a:pt x="156" y="105"/>
                    </a:cubicBezTo>
                    <a:cubicBezTo>
                      <a:pt x="162" y="110"/>
                      <a:pt x="167" y="121"/>
                      <a:pt x="167" y="128"/>
                    </a:cubicBezTo>
                    <a:cubicBezTo>
                      <a:pt x="167" y="128"/>
                      <a:pt x="167" y="128"/>
                      <a:pt x="167" y="129"/>
                    </a:cubicBezTo>
                    <a:cubicBezTo>
                      <a:pt x="169" y="129"/>
                      <a:pt x="170" y="130"/>
                      <a:pt x="171" y="131"/>
                    </a:cubicBezTo>
                    <a:cubicBezTo>
                      <a:pt x="175" y="134"/>
                      <a:pt x="182" y="123"/>
                      <a:pt x="182" y="118"/>
                    </a:cubicBezTo>
                    <a:cubicBezTo>
                      <a:pt x="182" y="114"/>
                      <a:pt x="189" y="111"/>
                      <a:pt x="195" y="108"/>
                    </a:cubicBezTo>
                    <a:cubicBezTo>
                      <a:pt x="201" y="105"/>
                      <a:pt x="196" y="127"/>
                      <a:pt x="193" y="134"/>
                    </a:cubicBezTo>
                    <a:cubicBezTo>
                      <a:pt x="190" y="140"/>
                      <a:pt x="189" y="139"/>
                      <a:pt x="196" y="142"/>
                    </a:cubicBezTo>
                    <a:cubicBezTo>
                      <a:pt x="203" y="146"/>
                      <a:pt x="207" y="144"/>
                      <a:pt x="210" y="142"/>
                    </a:cubicBezTo>
                    <a:cubicBezTo>
                      <a:pt x="213" y="140"/>
                      <a:pt x="226" y="142"/>
                      <a:pt x="237" y="147"/>
                    </a:cubicBezTo>
                    <a:cubicBezTo>
                      <a:pt x="248" y="151"/>
                      <a:pt x="243" y="141"/>
                      <a:pt x="242" y="136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41" name="Freeform 34"/>
              <p:cNvSpPr>
                <a:spLocks/>
              </p:cNvSpPr>
              <p:nvPr/>
            </p:nvSpPr>
            <p:spPr bwMode="auto">
              <a:xfrm>
                <a:off x="19429413" y="5054600"/>
                <a:ext cx="2273300" cy="862012"/>
              </a:xfrm>
              <a:custGeom>
                <a:avLst/>
                <a:gdLst/>
                <a:ahLst/>
                <a:cxnLst>
                  <a:cxn ang="0">
                    <a:pos x="596" y="67"/>
                  </a:cxn>
                  <a:cxn ang="0">
                    <a:pos x="585" y="67"/>
                  </a:cxn>
                  <a:cxn ang="0">
                    <a:pos x="577" y="59"/>
                  </a:cxn>
                  <a:cxn ang="0">
                    <a:pos x="554" y="54"/>
                  </a:cxn>
                  <a:cxn ang="0">
                    <a:pos x="580" y="44"/>
                  </a:cxn>
                  <a:cxn ang="0">
                    <a:pos x="598" y="47"/>
                  </a:cxn>
                  <a:cxn ang="0">
                    <a:pos x="594" y="36"/>
                  </a:cxn>
                  <a:cxn ang="0">
                    <a:pos x="592" y="4"/>
                  </a:cxn>
                  <a:cxn ang="0">
                    <a:pos x="591" y="0"/>
                  </a:cxn>
                  <a:cxn ang="0">
                    <a:pos x="208" y="0"/>
                  </a:cxn>
                  <a:cxn ang="0">
                    <a:pos x="195" y="23"/>
                  </a:cxn>
                  <a:cxn ang="0">
                    <a:pos x="176" y="40"/>
                  </a:cxn>
                  <a:cxn ang="0">
                    <a:pos x="152" y="46"/>
                  </a:cxn>
                  <a:cxn ang="0">
                    <a:pos x="132" y="55"/>
                  </a:cxn>
                  <a:cxn ang="0">
                    <a:pos x="111" y="70"/>
                  </a:cxn>
                  <a:cxn ang="0">
                    <a:pos x="88" y="81"/>
                  </a:cxn>
                  <a:cxn ang="0">
                    <a:pos x="55" y="94"/>
                  </a:cxn>
                  <a:cxn ang="0">
                    <a:pos x="38" y="111"/>
                  </a:cxn>
                  <a:cxn ang="0">
                    <a:pos x="26" y="117"/>
                  </a:cxn>
                  <a:cxn ang="0">
                    <a:pos x="2" y="138"/>
                  </a:cxn>
                  <a:cxn ang="0">
                    <a:pos x="0" y="139"/>
                  </a:cxn>
                  <a:cxn ang="0">
                    <a:pos x="102" y="139"/>
                  </a:cxn>
                  <a:cxn ang="0">
                    <a:pos x="109" y="139"/>
                  </a:cxn>
                  <a:cxn ang="0">
                    <a:pos x="138" y="128"/>
                  </a:cxn>
                  <a:cxn ang="0">
                    <a:pos x="197" y="125"/>
                  </a:cxn>
                  <a:cxn ang="0">
                    <a:pos x="235" y="125"/>
                  </a:cxn>
                  <a:cxn ang="0">
                    <a:pos x="257" y="139"/>
                  </a:cxn>
                  <a:cxn ang="0">
                    <a:pos x="274" y="156"/>
                  </a:cxn>
                  <a:cxn ang="0">
                    <a:pos x="337" y="156"/>
                  </a:cxn>
                  <a:cxn ang="0">
                    <a:pos x="412" y="229"/>
                  </a:cxn>
                  <a:cxn ang="0">
                    <a:pos x="450" y="229"/>
                  </a:cxn>
                  <a:cxn ang="0">
                    <a:pos x="455" y="214"/>
                  </a:cxn>
                  <a:cxn ang="0">
                    <a:pos x="483" y="185"/>
                  </a:cxn>
                  <a:cxn ang="0">
                    <a:pos x="500" y="171"/>
                  </a:cxn>
                  <a:cxn ang="0">
                    <a:pos x="532" y="171"/>
                  </a:cxn>
                  <a:cxn ang="0">
                    <a:pos x="540" y="161"/>
                  </a:cxn>
                  <a:cxn ang="0">
                    <a:pos x="555" y="159"/>
                  </a:cxn>
                  <a:cxn ang="0">
                    <a:pos x="567" y="148"/>
                  </a:cxn>
                  <a:cxn ang="0">
                    <a:pos x="558" y="140"/>
                  </a:cxn>
                  <a:cxn ang="0">
                    <a:pos x="539" y="147"/>
                  </a:cxn>
                  <a:cxn ang="0">
                    <a:pos x="543" y="137"/>
                  </a:cxn>
                  <a:cxn ang="0">
                    <a:pos x="552" y="121"/>
                  </a:cxn>
                  <a:cxn ang="0">
                    <a:pos x="544" y="107"/>
                  </a:cxn>
                  <a:cxn ang="0">
                    <a:pos x="569" y="113"/>
                  </a:cxn>
                  <a:cxn ang="0">
                    <a:pos x="588" y="98"/>
                  </a:cxn>
                  <a:cxn ang="0">
                    <a:pos x="604" y="79"/>
                  </a:cxn>
                  <a:cxn ang="0">
                    <a:pos x="596" y="67"/>
                  </a:cxn>
                </a:cxnLst>
                <a:rect l="0" t="0" r="r" b="b"/>
                <a:pathLst>
                  <a:path w="606" h="230">
                    <a:moveTo>
                      <a:pt x="596" y="67"/>
                    </a:moveTo>
                    <a:cubicBezTo>
                      <a:pt x="589" y="70"/>
                      <a:pt x="585" y="69"/>
                      <a:pt x="585" y="67"/>
                    </a:cubicBezTo>
                    <a:cubicBezTo>
                      <a:pt x="585" y="64"/>
                      <a:pt x="585" y="57"/>
                      <a:pt x="577" y="59"/>
                    </a:cubicBezTo>
                    <a:cubicBezTo>
                      <a:pt x="569" y="60"/>
                      <a:pt x="554" y="55"/>
                      <a:pt x="554" y="54"/>
                    </a:cubicBezTo>
                    <a:cubicBezTo>
                      <a:pt x="554" y="52"/>
                      <a:pt x="570" y="52"/>
                      <a:pt x="580" y="44"/>
                    </a:cubicBezTo>
                    <a:cubicBezTo>
                      <a:pt x="589" y="36"/>
                      <a:pt x="589" y="46"/>
                      <a:pt x="598" y="47"/>
                    </a:cubicBezTo>
                    <a:cubicBezTo>
                      <a:pt x="606" y="48"/>
                      <a:pt x="596" y="43"/>
                      <a:pt x="594" y="36"/>
                    </a:cubicBezTo>
                    <a:cubicBezTo>
                      <a:pt x="591" y="30"/>
                      <a:pt x="595" y="20"/>
                      <a:pt x="592" y="4"/>
                    </a:cubicBezTo>
                    <a:cubicBezTo>
                      <a:pt x="592" y="3"/>
                      <a:pt x="592" y="1"/>
                      <a:pt x="591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205" y="7"/>
                      <a:pt x="201" y="15"/>
                      <a:pt x="195" y="23"/>
                    </a:cubicBezTo>
                    <a:cubicBezTo>
                      <a:pt x="184" y="35"/>
                      <a:pt x="180" y="36"/>
                      <a:pt x="176" y="40"/>
                    </a:cubicBezTo>
                    <a:cubicBezTo>
                      <a:pt x="173" y="45"/>
                      <a:pt x="159" y="44"/>
                      <a:pt x="152" y="46"/>
                    </a:cubicBezTo>
                    <a:cubicBezTo>
                      <a:pt x="145" y="47"/>
                      <a:pt x="138" y="59"/>
                      <a:pt x="132" y="55"/>
                    </a:cubicBezTo>
                    <a:cubicBezTo>
                      <a:pt x="127" y="51"/>
                      <a:pt x="120" y="62"/>
                      <a:pt x="111" y="70"/>
                    </a:cubicBezTo>
                    <a:cubicBezTo>
                      <a:pt x="101" y="78"/>
                      <a:pt x="92" y="78"/>
                      <a:pt x="88" y="81"/>
                    </a:cubicBezTo>
                    <a:cubicBezTo>
                      <a:pt x="85" y="85"/>
                      <a:pt x="60" y="94"/>
                      <a:pt x="55" y="94"/>
                    </a:cubicBezTo>
                    <a:cubicBezTo>
                      <a:pt x="50" y="94"/>
                      <a:pt x="43" y="104"/>
                      <a:pt x="38" y="111"/>
                    </a:cubicBezTo>
                    <a:cubicBezTo>
                      <a:pt x="33" y="117"/>
                      <a:pt x="32" y="116"/>
                      <a:pt x="26" y="117"/>
                    </a:cubicBezTo>
                    <a:cubicBezTo>
                      <a:pt x="20" y="119"/>
                      <a:pt x="11" y="136"/>
                      <a:pt x="2" y="138"/>
                    </a:cubicBezTo>
                    <a:cubicBezTo>
                      <a:pt x="1" y="139"/>
                      <a:pt x="1" y="139"/>
                      <a:pt x="0" y="139"/>
                    </a:cubicBezTo>
                    <a:cubicBezTo>
                      <a:pt x="102" y="139"/>
                      <a:pt x="102" y="139"/>
                      <a:pt x="102" y="139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109" y="139"/>
                      <a:pt x="134" y="130"/>
                      <a:pt x="138" y="128"/>
                    </a:cubicBezTo>
                    <a:cubicBezTo>
                      <a:pt x="143" y="125"/>
                      <a:pt x="185" y="125"/>
                      <a:pt x="197" y="125"/>
                    </a:cubicBezTo>
                    <a:cubicBezTo>
                      <a:pt x="208" y="125"/>
                      <a:pt x="230" y="123"/>
                      <a:pt x="235" y="125"/>
                    </a:cubicBezTo>
                    <a:cubicBezTo>
                      <a:pt x="240" y="128"/>
                      <a:pt x="256" y="137"/>
                      <a:pt x="257" y="139"/>
                    </a:cubicBezTo>
                    <a:cubicBezTo>
                      <a:pt x="258" y="141"/>
                      <a:pt x="270" y="155"/>
                      <a:pt x="274" y="156"/>
                    </a:cubicBezTo>
                    <a:cubicBezTo>
                      <a:pt x="278" y="157"/>
                      <a:pt x="337" y="156"/>
                      <a:pt x="337" y="156"/>
                    </a:cubicBezTo>
                    <a:cubicBezTo>
                      <a:pt x="412" y="229"/>
                      <a:pt x="412" y="229"/>
                      <a:pt x="412" y="229"/>
                    </a:cubicBezTo>
                    <a:cubicBezTo>
                      <a:pt x="421" y="217"/>
                      <a:pt x="437" y="228"/>
                      <a:pt x="450" y="229"/>
                    </a:cubicBezTo>
                    <a:cubicBezTo>
                      <a:pt x="463" y="230"/>
                      <a:pt x="453" y="224"/>
                      <a:pt x="455" y="214"/>
                    </a:cubicBezTo>
                    <a:cubicBezTo>
                      <a:pt x="457" y="205"/>
                      <a:pt x="477" y="189"/>
                      <a:pt x="483" y="185"/>
                    </a:cubicBezTo>
                    <a:cubicBezTo>
                      <a:pt x="490" y="180"/>
                      <a:pt x="496" y="176"/>
                      <a:pt x="500" y="171"/>
                    </a:cubicBezTo>
                    <a:cubicBezTo>
                      <a:pt x="504" y="167"/>
                      <a:pt x="522" y="174"/>
                      <a:pt x="532" y="171"/>
                    </a:cubicBezTo>
                    <a:cubicBezTo>
                      <a:pt x="542" y="169"/>
                      <a:pt x="536" y="171"/>
                      <a:pt x="540" y="161"/>
                    </a:cubicBezTo>
                    <a:cubicBezTo>
                      <a:pt x="543" y="150"/>
                      <a:pt x="550" y="163"/>
                      <a:pt x="555" y="159"/>
                    </a:cubicBezTo>
                    <a:cubicBezTo>
                      <a:pt x="561" y="154"/>
                      <a:pt x="561" y="154"/>
                      <a:pt x="567" y="148"/>
                    </a:cubicBezTo>
                    <a:cubicBezTo>
                      <a:pt x="572" y="141"/>
                      <a:pt x="564" y="140"/>
                      <a:pt x="558" y="140"/>
                    </a:cubicBezTo>
                    <a:cubicBezTo>
                      <a:pt x="551" y="140"/>
                      <a:pt x="545" y="144"/>
                      <a:pt x="539" y="147"/>
                    </a:cubicBezTo>
                    <a:cubicBezTo>
                      <a:pt x="532" y="150"/>
                      <a:pt x="542" y="139"/>
                      <a:pt x="543" y="137"/>
                    </a:cubicBezTo>
                    <a:cubicBezTo>
                      <a:pt x="543" y="134"/>
                      <a:pt x="549" y="126"/>
                      <a:pt x="552" y="121"/>
                    </a:cubicBezTo>
                    <a:cubicBezTo>
                      <a:pt x="554" y="116"/>
                      <a:pt x="543" y="111"/>
                      <a:pt x="544" y="107"/>
                    </a:cubicBezTo>
                    <a:cubicBezTo>
                      <a:pt x="544" y="103"/>
                      <a:pt x="554" y="107"/>
                      <a:pt x="569" y="113"/>
                    </a:cubicBezTo>
                    <a:cubicBezTo>
                      <a:pt x="584" y="119"/>
                      <a:pt x="578" y="111"/>
                      <a:pt x="588" y="98"/>
                    </a:cubicBezTo>
                    <a:cubicBezTo>
                      <a:pt x="598" y="85"/>
                      <a:pt x="604" y="86"/>
                      <a:pt x="604" y="79"/>
                    </a:cubicBezTo>
                    <a:cubicBezTo>
                      <a:pt x="604" y="73"/>
                      <a:pt x="604" y="63"/>
                      <a:pt x="596" y="67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42" name="Freeform 35"/>
              <p:cNvSpPr>
                <a:spLocks/>
              </p:cNvSpPr>
              <p:nvPr/>
            </p:nvSpPr>
            <p:spPr bwMode="auto">
              <a:xfrm>
                <a:off x="22482175" y="2111375"/>
                <a:ext cx="503238" cy="947737"/>
              </a:xfrm>
              <a:custGeom>
                <a:avLst/>
                <a:gdLst/>
                <a:ahLst/>
                <a:cxnLst>
                  <a:cxn ang="0">
                    <a:pos x="118" y="196"/>
                  </a:cxn>
                  <a:cxn ang="0">
                    <a:pos x="112" y="169"/>
                  </a:cxn>
                  <a:cxn ang="0">
                    <a:pos x="109" y="141"/>
                  </a:cxn>
                  <a:cxn ang="0">
                    <a:pos x="109" y="4"/>
                  </a:cxn>
                  <a:cxn ang="0">
                    <a:pos x="105" y="8"/>
                  </a:cxn>
                  <a:cxn ang="0">
                    <a:pos x="91" y="3"/>
                  </a:cxn>
                  <a:cxn ang="0">
                    <a:pos x="79" y="28"/>
                  </a:cxn>
                  <a:cxn ang="0">
                    <a:pos x="79" y="30"/>
                  </a:cxn>
                  <a:cxn ang="0">
                    <a:pos x="75" y="50"/>
                  </a:cxn>
                  <a:cxn ang="0">
                    <a:pos x="75" y="67"/>
                  </a:cxn>
                  <a:cxn ang="0">
                    <a:pos x="63" y="86"/>
                  </a:cxn>
                  <a:cxn ang="0">
                    <a:pos x="40" y="107"/>
                  </a:cxn>
                  <a:cxn ang="0">
                    <a:pos x="22" y="152"/>
                  </a:cxn>
                  <a:cxn ang="0">
                    <a:pos x="9" y="188"/>
                  </a:cxn>
                  <a:cxn ang="0">
                    <a:pos x="12" y="218"/>
                  </a:cxn>
                  <a:cxn ang="0">
                    <a:pos x="4" y="235"/>
                  </a:cxn>
                  <a:cxn ang="0">
                    <a:pos x="8" y="247"/>
                  </a:cxn>
                  <a:cxn ang="0">
                    <a:pos x="85" y="247"/>
                  </a:cxn>
                  <a:cxn ang="0">
                    <a:pos x="101" y="245"/>
                  </a:cxn>
                  <a:cxn ang="0">
                    <a:pos x="127" y="232"/>
                  </a:cxn>
                  <a:cxn ang="0">
                    <a:pos x="134" y="212"/>
                  </a:cxn>
                  <a:cxn ang="0">
                    <a:pos x="118" y="196"/>
                  </a:cxn>
                </a:cxnLst>
                <a:rect l="0" t="0" r="r" b="b"/>
                <a:pathLst>
                  <a:path w="134" h="253">
                    <a:moveTo>
                      <a:pt x="118" y="196"/>
                    </a:moveTo>
                    <a:cubicBezTo>
                      <a:pt x="113" y="193"/>
                      <a:pt x="115" y="186"/>
                      <a:pt x="112" y="169"/>
                    </a:cubicBezTo>
                    <a:cubicBezTo>
                      <a:pt x="110" y="152"/>
                      <a:pt x="109" y="141"/>
                      <a:pt x="109" y="141"/>
                    </a:cubicBezTo>
                    <a:cubicBezTo>
                      <a:pt x="109" y="4"/>
                      <a:pt x="109" y="4"/>
                      <a:pt x="109" y="4"/>
                    </a:cubicBezTo>
                    <a:cubicBezTo>
                      <a:pt x="108" y="6"/>
                      <a:pt x="107" y="8"/>
                      <a:pt x="105" y="8"/>
                    </a:cubicBezTo>
                    <a:cubicBezTo>
                      <a:pt x="102" y="9"/>
                      <a:pt x="95" y="0"/>
                      <a:pt x="91" y="3"/>
                    </a:cubicBezTo>
                    <a:cubicBezTo>
                      <a:pt x="87" y="5"/>
                      <a:pt x="84" y="24"/>
                      <a:pt x="79" y="28"/>
                    </a:cubicBezTo>
                    <a:cubicBezTo>
                      <a:pt x="79" y="28"/>
                      <a:pt x="79" y="29"/>
                      <a:pt x="79" y="30"/>
                    </a:cubicBezTo>
                    <a:cubicBezTo>
                      <a:pt x="79" y="36"/>
                      <a:pt x="78" y="41"/>
                      <a:pt x="75" y="50"/>
                    </a:cubicBezTo>
                    <a:cubicBezTo>
                      <a:pt x="72" y="58"/>
                      <a:pt x="74" y="57"/>
                      <a:pt x="75" y="67"/>
                    </a:cubicBezTo>
                    <a:cubicBezTo>
                      <a:pt x="76" y="77"/>
                      <a:pt x="77" y="76"/>
                      <a:pt x="63" y="86"/>
                    </a:cubicBezTo>
                    <a:cubicBezTo>
                      <a:pt x="49" y="96"/>
                      <a:pt x="42" y="95"/>
                      <a:pt x="40" y="107"/>
                    </a:cubicBezTo>
                    <a:cubicBezTo>
                      <a:pt x="37" y="120"/>
                      <a:pt x="23" y="143"/>
                      <a:pt x="22" y="152"/>
                    </a:cubicBezTo>
                    <a:cubicBezTo>
                      <a:pt x="20" y="160"/>
                      <a:pt x="9" y="174"/>
                      <a:pt x="9" y="188"/>
                    </a:cubicBezTo>
                    <a:cubicBezTo>
                      <a:pt x="9" y="202"/>
                      <a:pt x="19" y="208"/>
                      <a:pt x="12" y="218"/>
                    </a:cubicBezTo>
                    <a:cubicBezTo>
                      <a:pt x="5" y="229"/>
                      <a:pt x="0" y="226"/>
                      <a:pt x="4" y="235"/>
                    </a:cubicBezTo>
                    <a:cubicBezTo>
                      <a:pt x="7" y="239"/>
                      <a:pt x="7" y="243"/>
                      <a:pt x="8" y="247"/>
                    </a:cubicBezTo>
                    <a:cubicBezTo>
                      <a:pt x="85" y="247"/>
                      <a:pt x="85" y="247"/>
                      <a:pt x="85" y="247"/>
                    </a:cubicBezTo>
                    <a:cubicBezTo>
                      <a:pt x="85" y="247"/>
                      <a:pt x="95" y="253"/>
                      <a:pt x="101" y="245"/>
                    </a:cubicBezTo>
                    <a:cubicBezTo>
                      <a:pt x="106" y="239"/>
                      <a:pt x="118" y="232"/>
                      <a:pt x="127" y="232"/>
                    </a:cubicBezTo>
                    <a:cubicBezTo>
                      <a:pt x="128" y="227"/>
                      <a:pt x="130" y="219"/>
                      <a:pt x="134" y="212"/>
                    </a:cubicBezTo>
                    <a:cubicBezTo>
                      <a:pt x="129" y="205"/>
                      <a:pt x="122" y="198"/>
                      <a:pt x="118" y="196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43" name="Freeform 36"/>
              <p:cNvSpPr>
                <a:spLocks/>
              </p:cNvSpPr>
              <p:nvPr/>
            </p:nvSpPr>
            <p:spPr bwMode="auto">
              <a:xfrm>
                <a:off x="22891750" y="1308100"/>
                <a:ext cx="1093788" cy="1598612"/>
              </a:xfrm>
              <a:custGeom>
                <a:avLst/>
                <a:gdLst/>
                <a:ahLst/>
                <a:cxnLst>
                  <a:cxn ang="0">
                    <a:pos x="277" y="230"/>
                  </a:cxn>
                  <a:cxn ang="0">
                    <a:pos x="269" y="235"/>
                  </a:cxn>
                  <a:cxn ang="0">
                    <a:pos x="263" y="227"/>
                  </a:cxn>
                  <a:cxn ang="0">
                    <a:pos x="255" y="230"/>
                  </a:cxn>
                  <a:cxn ang="0">
                    <a:pos x="246" y="217"/>
                  </a:cxn>
                  <a:cxn ang="0">
                    <a:pos x="247" y="201"/>
                  </a:cxn>
                  <a:cxn ang="0">
                    <a:pos x="249" y="191"/>
                  </a:cxn>
                  <a:cxn ang="0">
                    <a:pos x="230" y="179"/>
                  </a:cxn>
                  <a:cxn ang="0">
                    <a:pos x="222" y="166"/>
                  </a:cxn>
                  <a:cxn ang="0">
                    <a:pos x="224" y="106"/>
                  </a:cxn>
                  <a:cxn ang="0">
                    <a:pos x="217" y="34"/>
                  </a:cxn>
                  <a:cxn ang="0">
                    <a:pos x="189" y="12"/>
                  </a:cxn>
                  <a:cxn ang="0">
                    <a:pos x="172" y="20"/>
                  </a:cxn>
                  <a:cxn ang="0">
                    <a:pos x="150" y="29"/>
                  </a:cxn>
                  <a:cxn ang="0">
                    <a:pos x="138" y="21"/>
                  </a:cxn>
                  <a:cxn ang="0">
                    <a:pos x="132" y="3"/>
                  </a:cxn>
                  <a:cxn ang="0">
                    <a:pos x="99" y="44"/>
                  </a:cxn>
                  <a:cxn ang="0">
                    <a:pos x="72" y="82"/>
                  </a:cxn>
                  <a:cxn ang="0">
                    <a:pos x="67" y="105"/>
                  </a:cxn>
                  <a:cxn ang="0">
                    <a:pos x="57" y="123"/>
                  </a:cxn>
                  <a:cxn ang="0">
                    <a:pos x="51" y="145"/>
                  </a:cxn>
                  <a:cxn ang="0">
                    <a:pos x="43" y="168"/>
                  </a:cxn>
                  <a:cxn ang="0">
                    <a:pos x="28" y="186"/>
                  </a:cxn>
                  <a:cxn ang="0">
                    <a:pos x="17" y="219"/>
                  </a:cxn>
                  <a:cxn ang="0">
                    <a:pos x="4" y="210"/>
                  </a:cxn>
                  <a:cxn ang="0">
                    <a:pos x="0" y="218"/>
                  </a:cxn>
                  <a:cxn ang="0">
                    <a:pos x="0" y="355"/>
                  </a:cxn>
                  <a:cxn ang="0">
                    <a:pos x="3" y="383"/>
                  </a:cxn>
                  <a:cxn ang="0">
                    <a:pos x="9" y="410"/>
                  </a:cxn>
                  <a:cxn ang="0">
                    <a:pos x="25" y="426"/>
                  </a:cxn>
                  <a:cxn ang="0">
                    <a:pos x="35" y="406"/>
                  </a:cxn>
                  <a:cxn ang="0">
                    <a:pos x="49" y="389"/>
                  </a:cxn>
                  <a:cxn ang="0">
                    <a:pos x="64" y="357"/>
                  </a:cxn>
                  <a:cxn ang="0">
                    <a:pos x="83" y="359"/>
                  </a:cxn>
                  <a:cxn ang="0">
                    <a:pos x="103" y="352"/>
                  </a:cxn>
                  <a:cxn ang="0">
                    <a:pos x="115" y="344"/>
                  </a:cxn>
                  <a:cxn ang="0">
                    <a:pos x="121" y="346"/>
                  </a:cxn>
                  <a:cxn ang="0">
                    <a:pos x="136" y="334"/>
                  </a:cxn>
                  <a:cxn ang="0">
                    <a:pos x="140" y="320"/>
                  </a:cxn>
                  <a:cxn ang="0">
                    <a:pos x="141" y="307"/>
                  </a:cxn>
                  <a:cxn ang="0">
                    <a:pos x="151" y="299"/>
                  </a:cxn>
                  <a:cxn ang="0">
                    <a:pos x="159" y="309"/>
                  </a:cxn>
                  <a:cxn ang="0">
                    <a:pos x="170" y="316"/>
                  </a:cxn>
                  <a:cxn ang="0">
                    <a:pos x="175" y="298"/>
                  </a:cxn>
                  <a:cxn ang="0">
                    <a:pos x="184" y="304"/>
                  </a:cxn>
                  <a:cxn ang="0">
                    <a:pos x="184" y="318"/>
                  </a:cxn>
                  <a:cxn ang="0">
                    <a:pos x="197" y="308"/>
                  </a:cxn>
                  <a:cxn ang="0">
                    <a:pos x="193" y="291"/>
                  </a:cxn>
                  <a:cxn ang="0">
                    <a:pos x="208" y="304"/>
                  </a:cxn>
                  <a:cxn ang="0">
                    <a:pos x="220" y="293"/>
                  </a:cxn>
                  <a:cxn ang="0">
                    <a:pos x="227" y="291"/>
                  </a:cxn>
                  <a:cxn ang="0">
                    <a:pos x="239" y="285"/>
                  </a:cxn>
                  <a:cxn ang="0">
                    <a:pos x="243" y="284"/>
                  </a:cxn>
                  <a:cxn ang="0">
                    <a:pos x="258" y="278"/>
                  </a:cxn>
                  <a:cxn ang="0">
                    <a:pos x="278" y="262"/>
                  </a:cxn>
                  <a:cxn ang="0">
                    <a:pos x="265" y="255"/>
                  </a:cxn>
                  <a:cxn ang="0">
                    <a:pos x="274" y="250"/>
                  </a:cxn>
                  <a:cxn ang="0">
                    <a:pos x="290" y="236"/>
                  </a:cxn>
                  <a:cxn ang="0">
                    <a:pos x="277" y="230"/>
                  </a:cxn>
                </a:cxnLst>
                <a:rect l="0" t="0" r="r" b="b"/>
                <a:pathLst>
                  <a:path w="292" h="426">
                    <a:moveTo>
                      <a:pt x="277" y="230"/>
                    </a:moveTo>
                    <a:cubicBezTo>
                      <a:pt x="269" y="235"/>
                      <a:pt x="269" y="235"/>
                      <a:pt x="269" y="235"/>
                    </a:cubicBezTo>
                    <a:cubicBezTo>
                      <a:pt x="267" y="229"/>
                      <a:pt x="269" y="228"/>
                      <a:pt x="263" y="227"/>
                    </a:cubicBezTo>
                    <a:cubicBezTo>
                      <a:pt x="258" y="227"/>
                      <a:pt x="258" y="229"/>
                      <a:pt x="255" y="230"/>
                    </a:cubicBezTo>
                    <a:cubicBezTo>
                      <a:pt x="252" y="230"/>
                      <a:pt x="246" y="227"/>
                      <a:pt x="246" y="217"/>
                    </a:cubicBezTo>
                    <a:cubicBezTo>
                      <a:pt x="246" y="208"/>
                      <a:pt x="249" y="205"/>
                      <a:pt x="247" y="201"/>
                    </a:cubicBezTo>
                    <a:cubicBezTo>
                      <a:pt x="244" y="198"/>
                      <a:pt x="255" y="200"/>
                      <a:pt x="249" y="191"/>
                    </a:cubicBezTo>
                    <a:cubicBezTo>
                      <a:pt x="244" y="182"/>
                      <a:pt x="233" y="181"/>
                      <a:pt x="230" y="179"/>
                    </a:cubicBezTo>
                    <a:cubicBezTo>
                      <a:pt x="227" y="177"/>
                      <a:pt x="220" y="173"/>
                      <a:pt x="222" y="166"/>
                    </a:cubicBezTo>
                    <a:cubicBezTo>
                      <a:pt x="224" y="160"/>
                      <a:pt x="224" y="124"/>
                      <a:pt x="224" y="106"/>
                    </a:cubicBezTo>
                    <a:cubicBezTo>
                      <a:pt x="224" y="89"/>
                      <a:pt x="228" y="41"/>
                      <a:pt x="217" y="34"/>
                    </a:cubicBezTo>
                    <a:cubicBezTo>
                      <a:pt x="206" y="28"/>
                      <a:pt x="192" y="9"/>
                      <a:pt x="189" y="12"/>
                    </a:cubicBezTo>
                    <a:cubicBezTo>
                      <a:pt x="185" y="15"/>
                      <a:pt x="178" y="19"/>
                      <a:pt x="172" y="20"/>
                    </a:cubicBezTo>
                    <a:cubicBezTo>
                      <a:pt x="167" y="22"/>
                      <a:pt x="156" y="27"/>
                      <a:pt x="150" y="29"/>
                    </a:cubicBezTo>
                    <a:cubicBezTo>
                      <a:pt x="144" y="31"/>
                      <a:pt x="139" y="26"/>
                      <a:pt x="138" y="21"/>
                    </a:cubicBezTo>
                    <a:cubicBezTo>
                      <a:pt x="136" y="16"/>
                      <a:pt x="140" y="0"/>
                      <a:pt x="132" y="3"/>
                    </a:cubicBezTo>
                    <a:cubicBezTo>
                      <a:pt x="123" y="6"/>
                      <a:pt x="102" y="38"/>
                      <a:pt x="99" y="44"/>
                    </a:cubicBezTo>
                    <a:cubicBezTo>
                      <a:pt x="95" y="50"/>
                      <a:pt x="71" y="74"/>
                      <a:pt x="72" y="82"/>
                    </a:cubicBezTo>
                    <a:cubicBezTo>
                      <a:pt x="73" y="90"/>
                      <a:pt x="70" y="99"/>
                      <a:pt x="67" y="105"/>
                    </a:cubicBezTo>
                    <a:cubicBezTo>
                      <a:pt x="64" y="112"/>
                      <a:pt x="57" y="113"/>
                      <a:pt x="57" y="123"/>
                    </a:cubicBezTo>
                    <a:cubicBezTo>
                      <a:pt x="57" y="132"/>
                      <a:pt x="52" y="139"/>
                      <a:pt x="51" y="145"/>
                    </a:cubicBezTo>
                    <a:cubicBezTo>
                      <a:pt x="49" y="151"/>
                      <a:pt x="45" y="163"/>
                      <a:pt x="43" y="168"/>
                    </a:cubicBezTo>
                    <a:cubicBezTo>
                      <a:pt x="42" y="173"/>
                      <a:pt x="29" y="184"/>
                      <a:pt x="28" y="186"/>
                    </a:cubicBezTo>
                    <a:cubicBezTo>
                      <a:pt x="27" y="189"/>
                      <a:pt x="24" y="217"/>
                      <a:pt x="17" y="219"/>
                    </a:cubicBezTo>
                    <a:cubicBezTo>
                      <a:pt x="10" y="222"/>
                      <a:pt x="8" y="208"/>
                      <a:pt x="4" y="210"/>
                    </a:cubicBezTo>
                    <a:cubicBezTo>
                      <a:pt x="2" y="212"/>
                      <a:pt x="1" y="215"/>
                      <a:pt x="0" y="218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0" y="355"/>
                      <a:pt x="1" y="366"/>
                      <a:pt x="3" y="383"/>
                    </a:cubicBezTo>
                    <a:cubicBezTo>
                      <a:pt x="6" y="400"/>
                      <a:pt x="4" y="407"/>
                      <a:pt x="9" y="410"/>
                    </a:cubicBezTo>
                    <a:cubicBezTo>
                      <a:pt x="13" y="412"/>
                      <a:pt x="20" y="419"/>
                      <a:pt x="25" y="426"/>
                    </a:cubicBezTo>
                    <a:cubicBezTo>
                      <a:pt x="28" y="418"/>
                      <a:pt x="32" y="411"/>
                      <a:pt x="35" y="406"/>
                    </a:cubicBezTo>
                    <a:cubicBezTo>
                      <a:pt x="41" y="396"/>
                      <a:pt x="44" y="398"/>
                      <a:pt x="49" y="389"/>
                    </a:cubicBezTo>
                    <a:cubicBezTo>
                      <a:pt x="54" y="380"/>
                      <a:pt x="59" y="364"/>
                      <a:pt x="64" y="357"/>
                    </a:cubicBezTo>
                    <a:cubicBezTo>
                      <a:pt x="69" y="350"/>
                      <a:pt x="79" y="355"/>
                      <a:pt x="83" y="359"/>
                    </a:cubicBezTo>
                    <a:cubicBezTo>
                      <a:pt x="86" y="362"/>
                      <a:pt x="98" y="353"/>
                      <a:pt x="103" y="352"/>
                    </a:cubicBezTo>
                    <a:cubicBezTo>
                      <a:pt x="109" y="350"/>
                      <a:pt x="113" y="349"/>
                      <a:pt x="115" y="344"/>
                    </a:cubicBezTo>
                    <a:cubicBezTo>
                      <a:pt x="117" y="340"/>
                      <a:pt x="117" y="341"/>
                      <a:pt x="121" y="346"/>
                    </a:cubicBezTo>
                    <a:cubicBezTo>
                      <a:pt x="125" y="352"/>
                      <a:pt x="132" y="339"/>
                      <a:pt x="136" y="334"/>
                    </a:cubicBezTo>
                    <a:cubicBezTo>
                      <a:pt x="140" y="329"/>
                      <a:pt x="137" y="326"/>
                      <a:pt x="140" y="320"/>
                    </a:cubicBezTo>
                    <a:cubicBezTo>
                      <a:pt x="144" y="315"/>
                      <a:pt x="143" y="313"/>
                      <a:pt x="141" y="307"/>
                    </a:cubicBezTo>
                    <a:cubicBezTo>
                      <a:pt x="139" y="300"/>
                      <a:pt x="144" y="302"/>
                      <a:pt x="151" y="299"/>
                    </a:cubicBezTo>
                    <a:cubicBezTo>
                      <a:pt x="158" y="295"/>
                      <a:pt x="157" y="306"/>
                      <a:pt x="159" y="309"/>
                    </a:cubicBezTo>
                    <a:cubicBezTo>
                      <a:pt x="162" y="312"/>
                      <a:pt x="166" y="316"/>
                      <a:pt x="170" y="316"/>
                    </a:cubicBezTo>
                    <a:cubicBezTo>
                      <a:pt x="174" y="317"/>
                      <a:pt x="173" y="302"/>
                      <a:pt x="175" y="298"/>
                    </a:cubicBezTo>
                    <a:cubicBezTo>
                      <a:pt x="176" y="294"/>
                      <a:pt x="184" y="300"/>
                      <a:pt x="184" y="304"/>
                    </a:cubicBezTo>
                    <a:cubicBezTo>
                      <a:pt x="184" y="309"/>
                      <a:pt x="179" y="311"/>
                      <a:pt x="184" y="318"/>
                    </a:cubicBezTo>
                    <a:cubicBezTo>
                      <a:pt x="188" y="325"/>
                      <a:pt x="195" y="313"/>
                      <a:pt x="197" y="308"/>
                    </a:cubicBezTo>
                    <a:cubicBezTo>
                      <a:pt x="199" y="302"/>
                      <a:pt x="194" y="299"/>
                      <a:pt x="193" y="291"/>
                    </a:cubicBezTo>
                    <a:cubicBezTo>
                      <a:pt x="192" y="284"/>
                      <a:pt x="201" y="301"/>
                      <a:pt x="208" y="304"/>
                    </a:cubicBezTo>
                    <a:cubicBezTo>
                      <a:pt x="215" y="307"/>
                      <a:pt x="220" y="300"/>
                      <a:pt x="220" y="293"/>
                    </a:cubicBezTo>
                    <a:cubicBezTo>
                      <a:pt x="221" y="286"/>
                      <a:pt x="221" y="284"/>
                      <a:pt x="227" y="291"/>
                    </a:cubicBezTo>
                    <a:cubicBezTo>
                      <a:pt x="233" y="297"/>
                      <a:pt x="238" y="290"/>
                      <a:pt x="239" y="285"/>
                    </a:cubicBezTo>
                    <a:cubicBezTo>
                      <a:pt x="239" y="281"/>
                      <a:pt x="240" y="279"/>
                      <a:pt x="243" y="284"/>
                    </a:cubicBezTo>
                    <a:cubicBezTo>
                      <a:pt x="246" y="289"/>
                      <a:pt x="251" y="277"/>
                      <a:pt x="258" y="278"/>
                    </a:cubicBezTo>
                    <a:cubicBezTo>
                      <a:pt x="266" y="279"/>
                      <a:pt x="276" y="266"/>
                      <a:pt x="278" y="262"/>
                    </a:cubicBezTo>
                    <a:cubicBezTo>
                      <a:pt x="279" y="259"/>
                      <a:pt x="267" y="258"/>
                      <a:pt x="265" y="255"/>
                    </a:cubicBezTo>
                    <a:cubicBezTo>
                      <a:pt x="262" y="253"/>
                      <a:pt x="268" y="252"/>
                      <a:pt x="274" y="250"/>
                    </a:cubicBezTo>
                    <a:cubicBezTo>
                      <a:pt x="280" y="247"/>
                      <a:pt x="285" y="239"/>
                      <a:pt x="290" y="236"/>
                    </a:cubicBezTo>
                    <a:cubicBezTo>
                      <a:pt x="290" y="236"/>
                      <a:pt x="292" y="226"/>
                      <a:pt x="277" y="230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44" name="Freeform 37"/>
              <p:cNvSpPr>
                <a:spLocks/>
              </p:cNvSpPr>
              <p:nvPr/>
            </p:nvSpPr>
            <p:spPr bwMode="auto">
              <a:xfrm>
                <a:off x="22212300" y="3265488"/>
                <a:ext cx="498475" cy="357187"/>
              </a:xfrm>
              <a:custGeom>
                <a:avLst/>
                <a:gdLst/>
                <a:ahLst/>
                <a:cxnLst>
                  <a:cxn ang="0">
                    <a:pos x="128" y="44"/>
                  </a:cxn>
                  <a:cxn ang="0">
                    <a:pos x="128" y="0"/>
                  </a:cxn>
                  <a:cxn ang="0">
                    <a:pos x="13" y="0"/>
                  </a:cxn>
                  <a:cxn ang="0">
                    <a:pos x="15" y="30"/>
                  </a:cxn>
                  <a:cxn ang="0">
                    <a:pos x="15" y="74"/>
                  </a:cxn>
                  <a:cxn ang="0">
                    <a:pos x="6" y="83"/>
                  </a:cxn>
                  <a:cxn ang="0">
                    <a:pos x="0" y="93"/>
                  </a:cxn>
                  <a:cxn ang="0">
                    <a:pos x="10" y="95"/>
                  </a:cxn>
                  <a:cxn ang="0">
                    <a:pos x="30" y="85"/>
                  </a:cxn>
                  <a:cxn ang="0">
                    <a:pos x="72" y="72"/>
                  </a:cxn>
                  <a:cxn ang="0">
                    <a:pos x="106" y="66"/>
                  </a:cxn>
                  <a:cxn ang="0">
                    <a:pos x="128" y="64"/>
                  </a:cxn>
                  <a:cxn ang="0">
                    <a:pos x="132" y="52"/>
                  </a:cxn>
                  <a:cxn ang="0">
                    <a:pos x="128" y="44"/>
                  </a:cxn>
                </a:cxnLst>
                <a:rect l="0" t="0" r="r" b="b"/>
                <a:pathLst>
                  <a:path w="133" h="95">
                    <a:moveTo>
                      <a:pt x="128" y="44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8"/>
                      <a:pt x="12" y="19"/>
                      <a:pt x="15" y="30"/>
                    </a:cubicBezTo>
                    <a:cubicBezTo>
                      <a:pt x="20" y="47"/>
                      <a:pt x="13" y="66"/>
                      <a:pt x="15" y="74"/>
                    </a:cubicBezTo>
                    <a:cubicBezTo>
                      <a:pt x="16" y="82"/>
                      <a:pt x="11" y="78"/>
                      <a:pt x="6" y="83"/>
                    </a:cubicBezTo>
                    <a:cubicBezTo>
                      <a:pt x="3" y="87"/>
                      <a:pt x="1" y="90"/>
                      <a:pt x="0" y="93"/>
                    </a:cubicBezTo>
                    <a:cubicBezTo>
                      <a:pt x="3" y="94"/>
                      <a:pt x="7" y="94"/>
                      <a:pt x="10" y="95"/>
                    </a:cubicBezTo>
                    <a:cubicBezTo>
                      <a:pt x="18" y="91"/>
                      <a:pt x="27" y="87"/>
                      <a:pt x="30" y="85"/>
                    </a:cubicBezTo>
                    <a:cubicBezTo>
                      <a:pt x="36" y="81"/>
                      <a:pt x="63" y="73"/>
                      <a:pt x="72" y="72"/>
                    </a:cubicBezTo>
                    <a:cubicBezTo>
                      <a:pt x="81" y="71"/>
                      <a:pt x="101" y="69"/>
                      <a:pt x="106" y="66"/>
                    </a:cubicBezTo>
                    <a:cubicBezTo>
                      <a:pt x="109" y="65"/>
                      <a:pt x="118" y="65"/>
                      <a:pt x="128" y="64"/>
                    </a:cubicBezTo>
                    <a:cubicBezTo>
                      <a:pt x="129" y="60"/>
                      <a:pt x="131" y="57"/>
                      <a:pt x="132" y="52"/>
                    </a:cubicBezTo>
                    <a:cubicBezTo>
                      <a:pt x="133" y="44"/>
                      <a:pt x="128" y="44"/>
                      <a:pt x="128" y="44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45" name="Freeform 38"/>
              <p:cNvSpPr>
                <a:spLocks/>
              </p:cNvSpPr>
              <p:nvPr/>
            </p:nvSpPr>
            <p:spPr bwMode="auto">
              <a:xfrm>
                <a:off x="22047200" y="3614738"/>
                <a:ext cx="596900" cy="168275"/>
              </a:xfrm>
              <a:custGeom>
                <a:avLst/>
                <a:gdLst/>
                <a:ahLst/>
                <a:cxnLst>
                  <a:cxn ang="0">
                    <a:pos x="43" y="5"/>
                  </a:cxn>
                  <a:cxn ang="0">
                    <a:pos x="44" y="0"/>
                  </a:cxn>
                  <a:cxn ang="0">
                    <a:pos x="31" y="1"/>
                  </a:cxn>
                  <a:cxn ang="0">
                    <a:pos x="31" y="3"/>
                  </a:cxn>
                  <a:cxn ang="0">
                    <a:pos x="21" y="27"/>
                  </a:cxn>
                  <a:cxn ang="0">
                    <a:pos x="9" y="45"/>
                  </a:cxn>
                  <a:cxn ang="0">
                    <a:pos x="10" y="45"/>
                  </a:cxn>
                  <a:cxn ang="0">
                    <a:pos x="19" y="40"/>
                  </a:cxn>
                  <a:cxn ang="0">
                    <a:pos x="54" y="37"/>
                  </a:cxn>
                  <a:cxn ang="0">
                    <a:pos x="147" y="10"/>
                  </a:cxn>
                  <a:cxn ang="0">
                    <a:pos x="147" y="3"/>
                  </a:cxn>
                  <a:cxn ang="0">
                    <a:pos x="123" y="11"/>
                  </a:cxn>
                  <a:cxn ang="0">
                    <a:pos x="118" y="6"/>
                  </a:cxn>
                  <a:cxn ang="0">
                    <a:pos x="69" y="8"/>
                  </a:cxn>
                  <a:cxn ang="0">
                    <a:pos x="47" y="16"/>
                  </a:cxn>
                  <a:cxn ang="0">
                    <a:pos x="40" y="11"/>
                  </a:cxn>
                  <a:cxn ang="0">
                    <a:pos x="54" y="2"/>
                  </a:cxn>
                  <a:cxn ang="0">
                    <a:pos x="44" y="0"/>
                  </a:cxn>
                  <a:cxn ang="0">
                    <a:pos x="43" y="5"/>
                  </a:cxn>
                </a:cxnLst>
                <a:rect l="0" t="0" r="r" b="b"/>
                <a:pathLst>
                  <a:path w="159" h="45">
                    <a:moveTo>
                      <a:pt x="43" y="5"/>
                    </a:moveTo>
                    <a:cubicBezTo>
                      <a:pt x="43" y="3"/>
                      <a:pt x="43" y="2"/>
                      <a:pt x="44" y="0"/>
                    </a:cubicBezTo>
                    <a:cubicBezTo>
                      <a:pt x="40" y="0"/>
                      <a:pt x="35" y="0"/>
                      <a:pt x="31" y="1"/>
                    </a:cubicBezTo>
                    <a:cubicBezTo>
                      <a:pt x="31" y="2"/>
                      <a:pt x="31" y="2"/>
                      <a:pt x="31" y="3"/>
                    </a:cubicBezTo>
                    <a:cubicBezTo>
                      <a:pt x="31" y="9"/>
                      <a:pt x="26" y="22"/>
                      <a:pt x="21" y="27"/>
                    </a:cubicBezTo>
                    <a:cubicBezTo>
                      <a:pt x="17" y="32"/>
                      <a:pt x="0" y="42"/>
                      <a:pt x="9" y="45"/>
                    </a:cubicBezTo>
                    <a:cubicBezTo>
                      <a:pt x="9" y="45"/>
                      <a:pt x="10" y="45"/>
                      <a:pt x="10" y="45"/>
                    </a:cubicBezTo>
                    <a:cubicBezTo>
                      <a:pt x="13" y="44"/>
                      <a:pt x="16" y="42"/>
                      <a:pt x="19" y="40"/>
                    </a:cubicBezTo>
                    <a:cubicBezTo>
                      <a:pt x="29" y="32"/>
                      <a:pt x="40" y="39"/>
                      <a:pt x="54" y="37"/>
                    </a:cubicBezTo>
                    <a:cubicBezTo>
                      <a:pt x="68" y="35"/>
                      <a:pt x="135" y="14"/>
                      <a:pt x="147" y="10"/>
                    </a:cubicBezTo>
                    <a:cubicBezTo>
                      <a:pt x="159" y="6"/>
                      <a:pt x="149" y="3"/>
                      <a:pt x="147" y="3"/>
                    </a:cubicBezTo>
                    <a:cubicBezTo>
                      <a:pt x="144" y="4"/>
                      <a:pt x="128" y="10"/>
                      <a:pt x="123" y="11"/>
                    </a:cubicBezTo>
                    <a:cubicBezTo>
                      <a:pt x="117" y="12"/>
                      <a:pt x="124" y="4"/>
                      <a:pt x="118" y="6"/>
                    </a:cubicBezTo>
                    <a:cubicBezTo>
                      <a:pt x="113" y="8"/>
                      <a:pt x="76" y="7"/>
                      <a:pt x="69" y="8"/>
                    </a:cubicBezTo>
                    <a:cubicBezTo>
                      <a:pt x="62" y="10"/>
                      <a:pt x="51" y="13"/>
                      <a:pt x="47" y="16"/>
                    </a:cubicBezTo>
                    <a:cubicBezTo>
                      <a:pt x="42" y="20"/>
                      <a:pt x="40" y="17"/>
                      <a:pt x="40" y="11"/>
                    </a:cubicBezTo>
                    <a:cubicBezTo>
                      <a:pt x="41" y="8"/>
                      <a:pt x="47" y="5"/>
                      <a:pt x="54" y="2"/>
                    </a:cubicBezTo>
                    <a:cubicBezTo>
                      <a:pt x="51" y="1"/>
                      <a:pt x="47" y="1"/>
                      <a:pt x="44" y="0"/>
                    </a:cubicBezTo>
                    <a:cubicBezTo>
                      <a:pt x="43" y="2"/>
                      <a:pt x="43" y="3"/>
                      <a:pt x="43" y="5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46" name="Freeform 39"/>
              <p:cNvSpPr>
                <a:spLocks/>
              </p:cNvSpPr>
              <p:nvPr/>
            </p:nvSpPr>
            <p:spPr bwMode="auto">
              <a:xfrm>
                <a:off x="22691725" y="3265488"/>
                <a:ext cx="195263" cy="241300"/>
              </a:xfrm>
              <a:custGeom>
                <a:avLst/>
                <a:gdLst/>
                <a:ahLst/>
                <a:cxnLst>
                  <a:cxn ang="0">
                    <a:pos x="41" y="29"/>
                  </a:cxn>
                  <a:cxn ang="0">
                    <a:pos x="30" y="21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4" y="52"/>
                  </a:cxn>
                  <a:cxn ang="0">
                    <a:pos x="0" y="64"/>
                  </a:cxn>
                  <a:cxn ang="0">
                    <a:pos x="21" y="63"/>
                  </a:cxn>
                  <a:cxn ang="0">
                    <a:pos x="42" y="54"/>
                  </a:cxn>
                  <a:cxn ang="0">
                    <a:pos x="52" y="53"/>
                  </a:cxn>
                  <a:cxn ang="0">
                    <a:pos x="52" y="52"/>
                  </a:cxn>
                  <a:cxn ang="0">
                    <a:pos x="41" y="29"/>
                  </a:cxn>
                </a:cxnLst>
                <a:rect l="0" t="0" r="r" b="b"/>
                <a:pathLst>
                  <a:path w="52" h="64">
                    <a:moveTo>
                      <a:pt x="41" y="29"/>
                    </a:moveTo>
                    <a:cubicBezTo>
                      <a:pt x="34" y="24"/>
                      <a:pt x="35" y="26"/>
                      <a:pt x="30" y="21"/>
                    </a:cubicBezTo>
                    <a:cubicBezTo>
                      <a:pt x="25" y="15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5" y="44"/>
                      <a:pt x="4" y="52"/>
                    </a:cubicBezTo>
                    <a:cubicBezTo>
                      <a:pt x="3" y="57"/>
                      <a:pt x="1" y="60"/>
                      <a:pt x="0" y="64"/>
                    </a:cubicBezTo>
                    <a:cubicBezTo>
                      <a:pt x="9" y="64"/>
                      <a:pt x="18" y="64"/>
                      <a:pt x="21" y="63"/>
                    </a:cubicBezTo>
                    <a:cubicBezTo>
                      <a:pt x="27" y="61"/>
                      <a:pt x="38" y="59"/>
                      <a:pt x="42" y="54"/>
                    </a:cubicBezTo>
                    <a:cubicBezTo>
                      <a:pt x="45" y="50"/>
                      <a:pt x="49" y="51"/>
                      <a:pt x="52" y="53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52" y="45"/>
                      <a:pt x="47" y="34"/>
                      <a:pt x="41" y="2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47" name="Freeform 40"/>
              <p:cNvSpPr>
                <a:spLocks/>
              </p:cNvSpPr>
              <p:nvPr/>
            </p:nvSpPr>
            <p:spPr bwMode="auto">
              <a:xfrm>
                <a:off x="9140825" y="723900"/>
                <a:ext cx="2012950" cy="1330325"/>
              </a:xfrm>
              <a:custGeom>
                <a:avLst/>
                <a:gdLst/>
                <a:ahLst/>
                <a:cxnLst>
                  <a:cxn ang="0">
                    <a:pos x="79" y="277"/>
                  </a:cxn>
                  <a:cxn ang="0">
                    <a:pos x="100" y="285"/>
                  </a:cxn>
                  <a:cxn ang="0">
                    <a:pos x="132" y="298"/>
                  </a:cxn>
                  <a:cxn ang="0">
                    <a:pos x="139" y="340"/>
                  </a:cxn>
                  <a:cxn ang="0">
                    <a:pos x="180" y="343"/>
                  </a:cxn>
                  <a:cxn ang="0">
                    <a:pos x="206" y="329"/>
                  </a:cxn>
                  <a:cxn ang="0">
                    <a:pos x="244" y="337"/>
                  </a:cxn>
                  <a:cxn ang="0">
                    <a:pos x="267" y="333"/>
                  </a:cxn>
                  <a:cxn ang="0">
                    <a:pos x="297" y="332"/>
                  </a:cxn>
                  <a:cxn ang="0">
                    <a:pos x="338" y="319"/>
                  </a:cxn>
                  <a:cxn ang="0">
                    <a:pos x="376" y="310"/>
                  </a:cxn>
                  <a:cxn ang="0">
                    <a:pos x="396" y="303"/>
                  </a:cxn>
                  <a:cxn ang="0">
                    <a:pos x="537" y="303"/>
                  </a:cxn>
                  <a:cxn ang="0">
                    <a:pos x="535" y="296"/>
                  </a:cxn>
                  <a:cxn ang="0">
                    <a:pos x="530" y="273"/>
                  </a:cxn>
                  <a:cxn ang="0">
                    <a:pos x="530" y="0"/>
                  </a:cxn>
                  <a:cxn ang="0">
                    <a:pos x="136" y="0"/>
                  </a:cxn>
                  <a:cxn ang="0">
                    <a:pos x="137" y="14"/>
                  </a:cxn>
                  <a:cxn ang="0">
                    <a:pos x="156" y="36"/>
                  </a:cxn>
                  <a:cxn ang="0">
                    <a:pos x="151" y="61"/>
                  </a:cxn>
                  <a:cxn ang="0">
                    <a:pos x="162" y="81"/>
                  </a:cxn>
                  <a:cxn ang="0">
                    <a:pos x="171" y="110"/>
                  </a:cxn>
                  <a:cxn ang="0">
                    <a:pos x="173" y="140"/>
                  </a:cxn>
                  <a:cxn ang="0">
                    <a:pos x="168" y="174"/>
                  </a:cxn>
                  <a:cxn ang="0">
                    <a:pos x="148" y="193"/>
                  </a:cxn>
                  <a:cxn ang="0">
                    <a:pos x="145" y="187"/>
                  </a:cxn>
                  <a:cxn ang="0">
                    <a:pos x="135" y="170"/>
                  </a:cxn>
                  <a:cxn ang="0">
                    <a:pos x="149" y="176"/>
                  </a:cxn>
                  <a:cxn ang="0">
                    <a:pos x="161" y="160"/>
                  </a:cxn>
                  <a:cxn ang="0">
                    <a:pos x="154" y="145"/>
                  </a:cxn>
                  <a:cxn ang="0">
                    <a:pos x="141" y="127"/>
                  </a:cxn>
                  <a:cxn ang="0">
                    <a:pos x="135" y="91"/>
                  </a:cxn>
                  <a:cxn ang="0">
                    <a:pos x="107" y="88"/>
                  </a:cxn>
                  <a:cxn ang="0">
                    <a:pos x="46" y="81"/>
                  </a:cxn>
                  <a:cxn ang="0">
                    <a:pos x="6" y="68"/>
                  </a:cxn>
                  <a:cxn ang="0">
                    <a:pos x="6" y="95"/>
                  </a:cxn>
                  <a:cxn ang="0">
                    <a:pos x="24" y="134"/>
                  </a:cxn>
                  <a:cxn ang="0">
                    <a:pos x="46" y="183"/>
                  </a:cxn>
                  <a:cxn ang="0">
                    <a:pos x="55" y="236"/>
                  </a:cxn>
                  <a:cxn ang="0">
                    <a:pos x="50" y="267"/>
                  </a:cxn>
                  <a:cxn ang="0">
                    <a:pos x="52" y="276"/>
                  </a:cxn>
                  <a:cxn ang="0">
                    <a:pos x="79" y="277"/>
                  </a:cxn>
                </a:cxnLst>
                <a:rect l="0" t="0" r="r" b="b"/>
                <a:pathLst>
                  <a:path w="537" h="355">
                    <a:moveTo>
                      <a:pt x="79" y="277"/>
                    </a:moveTo>
                    <a:cubicBezTo>
                      <a:pt x="93" y="274"/>
                      <a:pt x="94" y="285"/>
                      <a:pt x="100" y="285"/>
                    </a:cubicBezTo>
                    <a:cubicBezTo>
                      <a:pt x="106" y="285"/>
                      <a:pt x="127" y="292"/>
                      <a:pt x="132" y="298"/>
                    </a:cubicBezTo>
                    <a:cubicBezTo>
                      <a:pt x="136" y="305"/>
                      <a:pt x="141" y="325"/>
                      <a:pt x="139" y="340"/>
                    </a:cubicBezTo>
                    <a:cubicBezTo>
                      <a:pt x="137" y="355"/>
                      <a:pt x="171" y="343"/>
                      <a:pt x="180" y="343"/>
                    </a:cubicBezTo>
                    <a:cubicBezTo>
                      <a:pt x="189" y="343"/>
                      <a:pt x="198" y="331"/>
                      <a:pt x="206" y="329"/>
                    </a:cubicBezTo>
                    <a:cubicBezTo>
                      <a:pt x="214" y="326"/>
                      <a:pt x="240" y="333"/>
                      <a:pt x="244" y="337"/>
                    </a:cubicBezTo>
                    <a:cubicBezTo>
                      <a:pt x="249" y="342"/>
                      <a:pt x="263" y="336"/>
                      <a:pt x="267" y="333"/>
                    </a:cubicBezTo>
                    <a:cubicBezTo>
                      <a:pt x="270" y="329"/>
                      <a:pt x="287" y="332"/>
                      <a:pt x="297" y="332"/>
                    </a:cubicBezTo>
                    <a:cubicBezTo>
                      <a:pt x="306" y="332"/>
                      <a:pt x="325" y="325"/>
                      <a:pt x="338" y="319"/>
                    </a:cubicBezTo>
                    <a:cubicBezTo>
                      <a:pt x="352" y="313"/>
                      <a:pt x="359" y="310"/>
                      <a:pt x="376" y="310"/>
                    </a:cubicBezTo>
                    <a:cubicBezTo>
                      <a:pt x="392" y="310"/>
                      <a:pt x="396" y="303"/>
                      <a:pt x="396" y="303"/>
                    </a:cubicBezTo>
                    <a:cubicBezTo>
                      <a:pt x="537" y="303"/>
                      <a:pt x="537" y="303"/>
                      <a:pt x="537" y="303"/>
                    </a:cubicBezTo>
                    <a:cubicBezTo>
                      <a:pt x="536" y="300"/>
                      <a:pt x="535" y="298"/>
                      <a:pt x="535" y="296"/>
                    </a:cubicBezTo>
                    <a:cubicBezTo>
                      <a:pt x="535" y="288"/>
                      <a:pt x="532" y="283"/>
                      <a:pt x="530" y="273"/>
                    </a:cubicBezTo>
                    <a:cubicBezTo>
                      <a:pt x="527" y="263"/>
                      <a:pt x="529" y="49"/>
                      <a:pt x="530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133" y="2"/>
                      <a:pt x="136" y="6"/>
                      <a:pt x="137" y="14"/>
                    </a:cubicBezTo>
                    <a:cubicBezTo>
                      <a:pt x="138" y="21"/>
                      <a:pt x="148" y="28"/>
                      <a:pt x="156" y="36"/>
                    </a:cubicBezTo>
                    <a:cubicBezTo>
                      <a:pt x="163" y="45"/>
                      <a:pt x="152" y="50"/>
                      <a:pt x="151" y="61"/>
                    </a:cubicBezTo>
                    <a:cubicBezTo>
                      <a:pt x="150" y="72"/>
                      <a:pt x="160" y="70"/>
                      <a:pt x="162" y="81"/>
                    </a:cubicBezTo>
                    <a:cubicBezTo>
                      <a:pt x="164" y="92"/>
                      <a:pt x="169" y="93"/>
                      <a:pt x="171" y="110"/>
                    </a:cubicBezTo>
                    <a:cubicBezTo>
                      <a:pt x="172" y="127"/>
                      <a:pt x="173" y="133"/>
                      <a:pt x="173" y="140"/>
                    </a:cubicBezTo>
                    <a:cubicBezTo>
                      <a:pt x="173" y="148"/>
                      <a:pt x="170" y="166"/>
                      <a:pt x="168" y="174"/>
                    </a:cubicBezTo>
                    <a:cubicBezTo>
                      <a:pt x="166" y="183"/>
                      <a:pt x="153" y="191"/>
                      <a:pt x="148" y="193"/>
                    </a:cubicBezTo>
                    <a:cubicBezTo>
                      <a:pt x="142" y="195"/>
                      <a:pt x="142" y="189"/>
                      <a:pt x="145" y="187"/>
                    </a:cubicBezTo>
                    <a:cubicBezTo>
                      <a:pt x="148" y="185"/>
                      <a:pt x="134" y="175"/>
                      <a:pt x="135" y="170"/>
                    </a:cubicBezTo>
                    <a:cubicBezTo>
                      <a:pt x="135" y="164"/>
                      <a:pt x="142" y="174"/>
                      <a:pt x="149" y="176"/>
                    </a:cubicBezTo>
                    <a:cubicBezTo>
                      <a:pt x="156" y="178"/>
                      <a:pt x="155" y="165"/>
                      <a:pt x="161" y="160"/>
                    </a:cubicBezTo>
                    <a:cubicBezTo>
                      <a:pt x="167" y="155"/>
                      <a:pt x="158" y="150"/>
                      <a:pt x="154" y="145"/>
                    </a:cubicBezTo>
                    <a:cubicBezTo>
                      <a:pt x="150" y="140"/>
                      <a:pt x="142" y="136"/>
                      <a:pt x="141" y="127"/>
                    </a:cubicBezTo>
                    <a:cubicBezTo>
                      <a:pt x="140" y="119"/>
                      <a:pt x="140" y="96"/>
                      <a:pt x="135" y="91"/>
                    </a:cubicBezTo>
                    <a:cubicBezTo>
                      <a:pt x="129" y="87"/>
                      <a:pt x="116" y="88"/>
                      <a:pt x="107" y="88"/>
                    </a:cubicBezTo>
                    <a:cubicBezTo>
                      <a:pt x="98" y="88"/>
                      <a:pt x="53" y="84"/>
                      <a:pt x="46" y="81"/>
                    </a:cubicBezTo>
                    <a:cubicBezTo>
                      <a:pt x="40" y="79"/>
                      <a:pt x="13" y="66"/>
                      <a:pt x="6" y="68"/>
                    </a:cubicBezTo>
                    <a:cubicBezTo>
                      <a:pt x="0" y="70"/>
                      <a:pt x="6" y="81"/>
                      <a:pt x="6" y="95"/>
                    </a:cubicBezTo>
                    <a:cubicBezTo>
                      <a:pt x="7" y="109"/>
                      <a:pt x="19" y="122"/>
                      <a:pt x="24" y="134"/>
                    </a:cubicBezTo>
                    <a:cubicBezTo>
                      <a:pt x="29" y="146"/>
                      <a:pt x="32" y="162"/>
                      <a:pt x="46" y="183"/>
                    </a:cubicBezTo>
                    <a:cubicBezTo>
                      <a:pt x="61" y="203"/>
                      <a:pt x="50" y="217"/>
                      <a:pt x="55" y="236"/>
                    </a:cubicBezTo>
                    <a:cubicBezTo>
                      <a:pt x="61" y="256"/>
                      <a:pt x="45" y="248"/>
                      <a:pt x="50" y="267"/>
                    </a:cubicBezTo>
                    <a:cubicBezTo>
                      <a:pt x="51" y="270"/>
                      <a:pt x="51" y="273"/>
                      <a:pt x="52" y="276"/>
                    </a:cubicBezTo>
                    <a:cubicBezTo>
                      <a:pt x="63" y="277"/>
                      <a:pt x="74" y="279"/>
                      <a:pt x="79" y="277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48" name="Freeform 41"/>
              <p:cNvSpPr>
                <a:spLocks/>
              </p:cNvSpPr>
              <p:nvPr/>
            </p:nvSpPr>
            <p:spPr bwMode="auto">
              <a:xfrm>
                <a:off x="9199563" y="1751013"/>
                <a:ext cx="2081213" cy="1533525"/>
              </a:xfrm>
              <a:custGeom>
                <a:avLst/>
                <a:gdLst/>
                <a:ahLst/>
                <a:cxnLst>
                  <a:cxn ang="0">
                    <a:pos x="545" y="55"/>
                  </a:cxn>
                  <a:cxn ang="0">
                    <a:pos x="521" y="29"/>
                  </a:cxn>
                  <a:cxn ang="0">
                    <a:pos x="380" y="29"/>
                  </a:cxn>
                  <a:cxn ang="0">
                    <a:pos x="360" y="36"/>
                  </a:cxn>
                  <a:cxn ang="0">
                    <a:pos x="322" y="45"/>
                  </a:cxn>
                  <a:cxn ang="0">
                    <a:pos x="281" y="58"/>
                  </a:cxn>
                  <a:cxn ang="0">
                    <a:pos x="251" y="59"/>
                  </a:cxn>
                  <a:cxn ang="0">
                    <a:pos x="228" y="63"/>
                  </a:cxn>
                  <a:cxn ang="0">
                    <a:pos x="190" y="55"/>
                  </a:cxn>
                  <a:cxn ang="0">
                    <a:pos x="164" y="69"/>
                  </a:cxn>
                  <a:cxn ang="0">
                    <a:pos x="123" y="66"/>
                  </a:cxn>
                  <a:cxn ang="0">
                    <a:pos x="116" y="24"/>
                  </a:cxn>
                  <a:cxn ang="0">
                    <a:pos x="84" y="11"/>
                  </a:cxn>
                  <a:cxn ang="0">
                    <a:pos x="63" y="3"/>
                  </a:cxn>
                  <a:cxn ang="0">
                    <a:pos x="36" y="2"/>
                  </a:cxn>
                  <a:cxn ang="0">
                    <a:pos x="37" y="36"/>
                  </a:cxn>
                  <a:cxn ang="0">
                    <a:pos x="39" y="117"/>
                  </a:cxn>
                  <a:cxn ang="0">
                    <a:pos x="26" y="216"/>
                  </a:cxn>
                  <a:cxn ang="0">
                    <a:pos x="17" y="277"/>
                  </a:cxn>
                  <a:cxn ang="0">
                    <a:pos x="4" y="308"/>
                  </a:cxn>
                  <a:cxn ang="0">
                    <a:pos x="7" y="341"/>
                  </a:cxn>
                  <a:cxn ang="0">
                    <a:pos x="13" y="393"/>
                  </a:cxn>
                  <a:cxn ang="0">
                    <a:pos x="18" y="409"/>
                  </a:cxn>
                  <a:cxn ang="0">
                    <a:pos x="310" y="409"/>
                  </a:cxn>
                  <a:cxn ang="0">
                    <a:pos x="512" y="409"/>
                  </a:cxn>
                  <a:cxn ang="0">
                    <a:pos x="512" y="235"/>
                  </a:cxn>
                  <a:cxn ang="0">
                    <a:pos x="519" y="219"/>
                  </a:cxn>
                  <a:cxn ang="0">
                    <a:pos x="512" y="197"/>
                  </a:cxn>
                  <a:cxn ang="0">
                    <a:pos x="499" y="171"/>
                  </a:cxn>
                  <a:cxn ang="0">
                    <a:pos x="513" y="150"/>
                  </a:cxn>
                  <a:cxn ang="0">
                    <a:pos x="525" y="133"/>
                  </a:cxn>
                  <a:cxn ang="0">
                    <a:pos x="543" y="89"/>
                  </a:cxn>
                  <a:cxn ang="0">
                    <a:pos x="545" y="55"/>
                  </a:cxn>
                </a:cxnLst>
                <a:rect l="0" t="0" r="r" b="b"/>
                <a:pathLst>
                  <a:path w="555" h="409">
                    <a:moveTo>
                      <a:pt x="545" y="55"/>
                    </a:moveTo>
                    <a:cubicBezTo>
                      <a:pt x="537" y="51"/>
                      <a:pt x="526" y="38"/>
                      <a:pt x="521" y="29"/>
                    </a:cubicBezTo>
                    <a:cubicBezTo>
                      <a:pt x="380" y="29"/>
                      <a:pt x="380" y="29"/>
                      <a:pt x="380" y="29"/>
                    </a:cubicBezTo>
                    <a:cubicBezTo>
                      <a:pt x="380" y="29"/>
                      <a:pt x="376" y="36"/>
                      <a:pt x="360" y="36"/>
                    </a:cubicBezTo>
                    <a:cubicBezTo>
                      <a:pt x="343" y="36"/>
                      <a:pt x="336" y="39"/>
                      <a:pt x="322" y="45"/>
                    </a:cubicBezTo>
                    <a:cubicBezTo>
                      <a:pt x="309" y="51"/>
                      <a:pt x="290" y="58"/>
                      <a:pt x="281" y="58"/>
                    </a:cubicBezTo>
                    <a:cubicBezTo>
                      <a:pt x="271" y="58"/>
                      <a:pt x="254" y="55"/>
                      <a:pt x="251" y="59"/>
                    </a:cubicBezTo>
                    <a:cubicBezTo>
                      <a:pt x="247" y="62"/>
                      <a:pt x="233" y="68"/>
                      <a:pt x="228" y="63"/>
                    </a:cubicBezTo>
                    <a:cubicBezTo>
                      <a:pt x="224" y="59"/>
                      <a:pt x="198" y="52"/>
                      <a:pt x="190" y="55"/>
                    </a:cubicBezTo>
                    <a:cubicBezTo>
                      <a:pt x="182" y="57"/>
                      <a:pt x="173" y="69"/>
                      <a:pt x="164" y="69"/>
                    </a:cubicBezTo>
                    <a:cubicBezTo>
                      <a:pt x="155" y="69"/>
                      <a:pt x="121" y="81"/>
                      <a:pt x="123" y="66"/>
                    </a:cubicBezTo>
                    <a:cubicBezTo>
                      <a:pt x="125" y="51"/>
                      <a:pt x="120" y="31"/>
                      <a:pt x="116" y="24"/>
                    </a:cubicBezTo>
                    <a:cubicBezTo>
                      <a:pt x="111" y="18"/>
                      <a:pt x="90" y="11"/>
                      <a:pt x="84" y="11"/>
                    </a:cubicBezTo>
                    <a:cubicBezTo>
                      <a:pt x="78" y="11"/>
                      <a:pt x="77" y="0"/>
                      <a:pt x="63" y="3"/>
                    </a:cubicBezTo>
                    <a:cubicBezTo>
                      <a:pt x="58" y="5"/>
                      <a:pt x="47" y="3"/>
                      <a:pt x="36" y="2"/>
                    </a:cubicBezTo>
                    <a:cubicBezTo>
                      <a:pt x="38" y="15"/>
                      <a:pt x="37" y="24"/>
                      <a:pt x="37" y="36"/>
                    </a:cubicBezTo>
                    <a:cubicBezTo>
                      <a:pt x="37" y="51"/>
                      <a:pt x="39" y="93"/>
                      <a:pt x="39" y="117"/>
                    </a:cubicBezTo>
                    <a:cubicBezTo>
                      <a:pt x="39" y="140"/>
                      <a:pt x="30" y="183"/>
                      <a:pt x="26" y="216"/>
                    </a:cubicBezTo>
                    <a:cubicBezTo>
                      <a:pt x="21" y="248"/>
                      <a:pt x="22" y="257"/>
                      <a:pt x="17" y="277"/>
                    </a:cubicBezTo>
                    <a:cubicBezTo>
                      <a:pt x="12" y="297"/>
                      <a:pt x="8" y="300"/>
                      <a:pt x="4" y="308"/>
                    </a:cubicBezTo>
                    <a:cubicBezTo>
                      <a:pt x="0" y="315"/>
                      <a:pt x="4" y="329"/>
                      <a:pt x="7" y="341"/>
                    </a:cubicBezTo>
                    <a:cubicBezTo>
                      <a:pt x="11" y="353"/>
                      <a:pt x="7" y="376"/>
                      <a:pt x="13" y="393"/>
                    </a:cubicBezTo>
                    <a:cubicBezTo>
                      <a:pt x="15" y="399"/>
                      <a:pt x="16" y="404"/>
                      <a:pt x="18" y="409"/>
                    </a:cubicBezTo>
                    <a:cubicBezTo>
                      <a:pt x="310" y="409"/>
                      <a:pt x="310" y="409"/>
                      <a:pt x="310" y="409"/>
                    </a:cubicBezTo>
                    <a:cubicBezTo>
                      <a:pt x="512" y="409"/>
                      <a:pt x="512" y="409"/>
                      <a:pt x="512" y="409"/>
                    </a:cubicBezTo>
                    <a:cubicBezTo>
                      <a:pt x="512" y="235"/>
                      <a:pt x="512" y="235"/>
                      <a:pt x="512" y="235"/>
                    </a:cubicBezTo>
                    <a:cubicBezTo>
                      <a:pt x="512" y="235"/>
                      <a:pt x="516" y="226"/>
                      <a:pt x="519" y="219"/>
                    </a:cubicBezTo>
                    <a:cubicBezTo>
                      <a:pt x="522" y="212"/>
                      <a:pt x="520" y="198"/>
                      <a:pt x="512" y="197"/>
                    </a:cubicBezTo>
                    <a:cubicBezTo>
                      <a:pt x="504" y="196"/>
                      <a:pt x="493" y="179"/>
                      <a:pt x="499" y="171"/>
                    </a:cubicBezTo>
                    <a:cubicBezTo>
                      <a:pt x="505" y="163"/>
                      <a:pt x="507" y="154"/>
                      <a:pt x="513" y="150"/>
                    </a:cubicBezTo>
                    <a:cubicBezTo>
                      <a:pt x="519" y="147"/>
                      <a:pt x="524" y="141"/>
                      <a:pt x="525" y="133"/>
                    </a:cubicBezTo>
                    <a:cubicBezTo>
                      <a:pt x="526" y="125"/>
                      <a:pt x="539" y="100"/>
                      <a:pt x="543" y="89"/>
                    </a:cubicBezTo>
                    <a:cubicBezTo>
                      <a:pt x="548" y="78"/>
                      <a:pt x="555" y="59"/>
                      <a:pt x="545" y="55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49" name="Freeform 42"/>
              <p:cNvSpPr>
                <a:spLocks/>
              </p:cNvSpPr>
              <p:nvPr/>
            </p:nvSpPr>
            <p:spPr bwMode="auto">
              <a:xfrm>
                <a:off x="14443075" y="723900"/>
                <a:ext cx="1930400" cy="1162050"/>
              </a:xfrm>
              <a:custGeom>
                <a:avLst/>
                <a:gdLst/>
                <a:ahLst/>
                <a:cxnLst>
                  <a:cxn ang="0">
                    <a:pos x="513" y="310"/>
                  </a:cxn>
                  <a:cxn ang="0">
                    <a:pos x="514" y="278"/>
                  </a:cxn>
                  <a:cxn ang="0">
                    <a:pos x="501" y="255"/>
                  </a:cxn>
                  <a:cxn ang="0">
                    <a:pos x="497" y="231"/>
                  </a:cxn>
                  <a:cxn ang="0">
                    <a:pos x="494" y="187"/>
                  </a:cxn>
                  <a:cxn ang="0">
                    <a:pos x="494" y="144"/>
                  </a:cxn>
                  <a:cxn ang="0">
                    <a:pos x="477" y="104"/>
                  </a:cxn>
                  <a:cxn ang="0">
                    <a:pos x="467" y="89"/>
                  </a:cxn>
                  <a:cxn ang="0">
                    <a:pos x="476" y="63"/>
                  </a:cxn>
                  <a:cxn ang="0">
                    <a:pos x="475" y="30"/>
                  </a:cxn>
                  <a:cxn ang="0">
                    <a:pos x="470" y="6"/>
                  </a:cxn>
                  <a:cxn ang="0">
                    <a:pos x="468" y="0"/>
                  </a:cxn>
                  <a:cxn ang="0">
                    <a:pos x="0" y="0"/>
                  </a:cxn>
                  <a:cxn ang="0">
                    <a:pos x="0" y="310"/>
                  </a:cxn>
                  <a:cxn ang="0">
                    <a:pos x="513" y="310"/>
                  </a:cxn>
                </a:cxnLst>
                <a:rect l="0" t="0" r="r" b="b"/>
                <a:pathLst>
                  <a:path w="515" h="310">
                    <a:moveTo>
                      <a:pt x="513" y="310"/>
                    </a:moveTo>
                    <a:cubicBezTo>
                      <a:pt x="514" y="299"/>
                      <a:pt x="515" y="284"/>
                      <a:pt x="514" y="278"/>
                    </a:cubicBezTo>
                    <a:cubicBezTo>
                      <a:pt x="512" y="270"/>
                      <a:pt x="506" y="262"/>
                      <a:pt x="501" y="255"/>
                    </a:cubicBezTo>
                    <a:cubicBezTo>
                      <a:pt x="497" y="248"/>
                      <a:pt x="499" y="239"/>
                      <a:pt x="497" y="231"/>
                    </a:cubicBezTo>
                    <a:cubicBezTo>
                      <a:pt x="494" y="224"/>
                      <a:pt x="494" y="196"/>
                      <a:pt x="494" y="187"/>
                    </a:cubicBezTo>
                    <a:cubicBezTo>
                      <a:pt x="493" y="179"/>
                      <a:pt x="494" y="152"/>
                      <a:pt x="494" y="144"/>
                    </a:cubicBezTo>
                    <a:cubicBezTo>
                      <a:pt x="494" y="135"/>
                      <a:pt x="484" y="108"/>
                      <a:pt x="477" y="104"/>
                    </a:cubicBezTo>
                    <a:cubicBezTo>
                      <a:pt x="470" y="100"/>
                      <a:pt x="474" y="94"/>
                      <a:pt x="467" y="89"/>
                    </a:cubicBezTo>
                    <a:cubicBezTo>
                      <a:pt x="461" y="83"/>
                      <a:pt x="479" y="75"/>
                      <a:pt x="476" y="63"/>
                    </a:cubicBezTo>
                    <a:cubicBezTo>
                      <a:pt x="474" y="51"/>
                      <a:pt x="471" y="41"/>
                      <a:pt x="475" y="30"/>
                    </a:cubicBezTo>
                    <a:cubicBezTo>
                      <a:pt x="479" y="18"/>
                      <a:pt x="474" y="13"/>
                      <a:pt x="470" y="6"/>
                    </a:cubicBezTo>
                    <a:cubicBezTo>
                      <a:pt x="468" y="4"/>
                      <a:pt x="468" y="2"/>
                      <a:pt x="46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513" y="31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50" name="Freeform 43"/>
              <p:cNvSpPr>
                <a:spLocks/>
              </p:cNvSpPr>
              <p:nvPr/>
            </p:nvSpPr>
            <p:spPr bwMode="auto">
              <a:xfrm>
                <a:off x="9248775" y="3284538"/>
                <a:ext cx="2625725" cy="3052762"/>
              </a:xfrm>
              <a:custGeom>
                <a:avLst/>
                <a:gdLst/>
                <a:ahLst/>
                <a:cxnLst>
                  <a:cxn ang="0">
                    <a:pos x="675" y="793"/>
                  </a:cxn>
                  <a:cxn ang="0">
                    <a:pos x="664" y="772"/>
                  </a:cxn>
                  <a:cxn ang="0">
                    <a:pos x="660" y="754"/>
                  </a:cxn>
                  <a:cxn ang="0">
                    <a:pos x="667" y="724"/>
                  </a:cxn>
                  <a:cxn ang="0">
                    <a:pos x="680" y="685"/>
                  </a:cxn>
                  <a:cxn ang="0">
                    <a:pos x="695" y="669"/>
                  </a:cxn>
                  <a:cxn ang="0">
                    <a:pos x="680" y="637"/>
                  </a:cxn>
                  <a:cxn ang="0">
                    <a:pos x="666" y="612"/>
                  </a:cxn>
                  <a:cxn ang="0">
                    <a:pos x="297" y="269"/>
                  </a:cxn>
                  <a:cxn ang="0">
                    <a:pos x="297" y="0"/>
                  </a:cxn>
                  <a:cxn ang="0">
                    <a:pos x="5" y="0"/>
                  </a:cxn>
                  <a:cxn ang="0">
                    <a:pos x="11" y="26"/>
                  </a:cxn>
                  <a:cxn ang="0">
                    <a:pos x="16" y="75"/>
                  </a:cxn>
                  <a:cxn ang="0">
                    <a:pos x="9" y="122"/>
                  </a:cxn>
                  <a:cxn ang="0">
                    <a:pos x="0" y="142"/>
                  </a:cxn>
                  <a:cxn ang="0">
                    <a:pos x="7" y="164"/>
                  </a:cxn>
                  <a:cxn ang="0">
                    <a:pos x="36" y="200"/>
                  </a:cxn>
                  <a:cxn ang="0">
                    <a:pos x="36" y="238"/>
                  </a:cxn>
                  <a:cxn ang="0">
                    <a:pos x="46" y="277"/>
                  </a:cxn>
                  <a:cxn ang="0">
                    <a:pos x="67" y="304"/>
                  </a:cxn>
                  <a:cxn ang="0">
                    <a:pos x="98" y="343"/>
                  </a:cxn>
                  <a:cxn ang="0">
                    <a:pos x="102" y="355"/>
                  </a:cxn>
                  <a:cxn ang="0">
                    <a:pos x="123" y="369"/>
                  </a:cxn>
                  <a:cxn ang="0">
                    <a:pos x="127" y="357"/>
                  </a:cxn>
                  <a:cxn ang="0">
                    <a:pos x="137" y="341"/>
                  </a:cxn>
                  <a:cxn ang="0">
                    <a:pos x="145" y="353"/>
                  </a:cxn>
                  <a:cxn ang="0">
                    <a:pos x="134" y="361"/>
                  </a:cxn>
                  <a:cxn ang="0">
                    <a:pos x="150" y="386"/>
                  </a:cxn>
                  <a:cxn ang="0">
                    <a:pos x="142" y="399"/>
                  </a:cxn>
                  <a:cxn ang="0">
                    <a:pos x="121" y="386"/>
                  </a:cxn>
                  <a:cxn ang="0">
                    <a:pos x="132" y="419"/>
                  </a:cxn>
                  <a:cxn ang="0">
                    <a:pos x="158" y="444"/>
                  </a:cxn>
                  <a:cxn ang="0">
                    <a:pos x="174" y="459"/>
                  </a:cxn>
                  <a:cxn ang="0">
                    <a:pos x="164" y="489"/>
                  </a:cxn>
                  <a:cxn ang="0">
                    <a:pos x="189" y="521"/>
                  </a:cxn>
                  <a:cxn ang="0">
                    <a:pos x="225" y="568"/>
                  </a:cxn>
                  <a:cxn ang="0">
                    <a:pos x="254" y="603"/>
                  </a:cxn>
                  <a:cxn ang="0">
                    <a:pos x="257" y="640"/>
                  </a:cxn>
                  <a:cxn ang="0">
                    <a:pos x="277" y="652"/>
                  </a:cxn>
                  <a:cxn ang="0">
                    <a:pos x="357" y="680"/>
                  </a:cxn>
                  <a:cxn ang="0">
                    <a:pos x="387" y="688"/>
                  </a:cxn>
                  <a:cxn ang="0">
                    <a:pos x="409" y="710"/>
                  </a:cxn>
                  <a:cxn ang="0">
                    <a:pos x="423" y="713"/>
                  </a:cxn>
                  <a:cxn ang="0">
                    <a:pos x="465" y="746"/>
                  </a:cxn>
                  <a:cxn ang="0">
                    <a:pos x="488" y="791"/>
                  </a:cxn>
                  <a:cxn ang="0">
                    <a:pos x="497" y="814"/>
                  </a:cxn>
                  <a:cxn ang="0">
                    <a:pos x="660" y="800"/>
                  </a:cxn>
                  <a:cxn ang="0">
                    <a:pos x="660" y="801"/>
                  </a:cxn>
                  <a:cxn ang="0">
                    <a:pos x="660" y="801"/>
                  </a:cxn>
                  <a:cxn ang="0">
                    <a:pos x="675" y="793"/>
                  </a:cxn>
                </a:cxnLst>
                <a:rect l="0" t="0" r="r" b="b"/>
                <a:pathLst>
                  <a:path w="700" h="814">
                    <a:moveTo>
                      <a:pt x="675" y="793"/>
                    </a:moveTo>
                    <a:cubicBezTo>
                      <a:pt x="682" y="787"/>
                      <a:pt x="667" y="778"/>
                      <a:pt x="664" y="772"/>
                    </a:cubicBezTo>
                    <a:cubicBezTo>
                      <a:pt x="661" y="766"/>
                      <a:pt x="658" y="761"/>
                      <a:pt x="660" y="754"/>
                    </a:cubicBezTo>
                    <a:cubicBezTo>
                      <a:pt x="661" y="747"/>
                      <a:pt x="667" y="733"/>
                      <a:pt x="667" y="724"/>
                    </a:cubicBezTo>
                    <a:cubicBezTo>
                      <a:pt x="667" y="714"/>
                      <a:pt x="673" y="700"/>
                      <a:pt x="680" y="685"/>
                    </a:cubicBezTo>
                    <a:cubicBezTo>
                      <a:pt x="687" y="671"/>
                      <a:pt x="700" y="674"/>
                      <a:pt x="695" y="669"/>
                    </a:cubicBezTo>
                    <a:cubicBezTo>
                      <a:pt x="690" y="663"/>
                      <a:pt x="683" y="648"/>
                      <a:pt x="680" y="637"/>
                    </a:cubicBezTo>
                    <a:cubicBezTo>
                      <a:pt x="677" y="625"/>
                      <a:pt x="664" y="614"/>
                      <a:pt x="666" y="612"/>
                    </a:cubicBezTo>
                    <a:cubicBezTo>
                      <a:pt x="656" y="601"/>
                      <a:pt x="297" y="269"/>
                      <a:pt x="297" y="269"/>
                    </a:cubicBezTo>
                    <a:cubicBezTo>
                      <a:pt x="297" y="0"/>
                      <a:pt x="297" y="0"/>
                      <a:pt x="29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9"/>
                      <a:pt x="9" y="17"/>
                      <a:pt x="11" y="26"/>
                    </a:cubicBezTo>
                    <a:cubicBezTo>
                      <a:pt x="15" y="41"/>
                      <a:pt x="16" y="64"/>
                      <a:pt x="16" y="75"/>
                    </a:cubicBezTo>
                    <a:cubicBezTo>
                      <a:pt x="16" y="87"/>
                      <a:pt x="13" y="108"/>
                      <a:pt x="9" y="122"/>
                    </a:cubicBezTo>
                    <a:cubicBezTo>
                      <a:pt x="4" y="135"/>
                      <a:pt x="0" y="135"/>
                      <a:pt x="0" y="142"/>
                    </a:cubicBezTo>
                    <a:cubicBezTo>
                      <a:pt x="0" y="149"/>
                      <a:pt x="0" y="164"/>
                      <a:pt x="7" y="164"/>
                    </a:cubicBezTo>
                    <a:cubicBezTo>
                      <a:pt x="13" y="165"/>
                      <a:pt x="28" y="191"/>
                      <a:pt x="36" y="200"/>
                    </a:cubicBezTo>
                    <a:cubicBezTo>
                      <a:pt x="45" y="210"/>
                      <a:pt x="36" y="226"/>
                      <a:pt x="36" y="238"/>
                    </a:cubicBezTo>
                    <a:cubicBezTo>
                      <a:pt x="36" y="249"/>
                      <a:pt x="45" y="269"/>
                      <a:pt x="46" y="277"/>
                    </a:cubicBezTo>
                    <a:cubicBezTo>
                      <a:pt x="47" y="284"/>
                      <a:pt x="58" y="291"/>
                      <a:pt x="67" y="304"/>
                    </a:cubicBezTo>
                    <a:cubicBezTo>
                      <a:pt x="76" y="318"/>
                      <a:pt x="89" y="334"/>
                      <a:pt x="98" y="343"/>
                    </a:cubicBezTo>
                    <a:cubicBezTo>
                      <a:pt x="106" y="353"/>
                      <a:pt x="99" y="351"/>
                      <a:pt x="102" y="355"/>
                    </a:cubicBezTo>
                    <a:cubicBezTo>
                      <a:pt x="104" y="358"/>
                      <a:pt x="117" y="363"/>
                      <a:pt x="123" y="369"/>
                    </a:cubicBezTo>
                    <a:cubicBezTo>
                      <a:pt x="130" y="375"/>
                      <a:pt x="126" y="364"/>
                      <a:pt x="127" y="357"/>
                    </a:cubicBezTo>
                    <a:cubicBezTo>
                      <a:pt x="128" y="349"/>
                      <a:pt x="132" y="347"/>
                      <a:pt x="137" y="341"/>
                    </a:cubicBezTo>
                    <a:cubicBezTo>
                      <a:pt x="142" y="336"/>
                      <a:pt x="147" y="343"/>
                      <a:pt x="145" y="353"/>
                    </a:cubicBezTo>
                    <a:cubicBezTo>
                      <a:pt x="142" y="364"/>
                      <a:pt x="137" y="358"/>
                      <a:pt x="134" y="361"/>
                    </a:cubicBezTo>
                    <a:cubicBezTo>
                      <a:pt x="132" y="365"/>
                      <a:pt x="145" y="376"/>
                      <a:pt x="150" y="386"/>
                    </a:cubicBezTo>
                    <a:cubicBezTo>
                      <a:pt x="155" y="395"/>
                      <a:pt x="151" y="403"/>
                      <a:pt x="142" y="399"/>
                    </a:cubicBezTo>
                    <a:cubicBezTo>
                      <a:pt x="134" y="395"/>
                      <a:pt x="125" y="384"/>
                      <a:pt x="121" y="386"/>
                    </a:cubicBezTo>
                    <a:cubicBezTo>
                      <a:pt x="118" y="388"/>
                      <a:pt x="127" y="398"/>
                      <a:pt x="132" y="419"/>
                    </a:cubicBezTo>
                    <a:cubicBezTo>
                      <a:pt x="138" y="440"/>
                      <a:pt x="149" y="442"/>
                      <a:pt x="158" y="444"/>
                    </a:cubicBezTo>
                    <a:cubicBezTo>
                      <a:pt x="167" y="445"/>
                      <a:pt x="168" y="448"/>
                      <a:pt x="174" y="459"/>
                    </a:cubicBezTo>
                    <a:cubicBezTo>
                      <a:pt x="179" y="471"/>
                      <a:pt x="164" y="482"/>
                      <a:pt x="164" y="489"/>
                    </a:cubicBezTo>
                    <a:cubicBezTo>
                      <a:pt x="165" y="495"/>
                      <a:pt x="170" y="503"/>
                      <a:pt x="189" y="521"/>
                    </a:cubicBezTo>
                    <a:cubicBezTo>
                      <a:pt x="208" y="538"/>
                      <a:pt x="209" y="549"/>
                      <a:pt x="225" y="568"/>
                    </a:cubicBezTo>
                    <a:cubicBezTo>
                      <a:pt x="242" y="587"/>
                      <a:pt x="242" y="588"/>
                      <a:pt x="254" y="603"/>
                    </a:cubicBezTo>
                    <a:cubicBezTo>
                      <a:pt x="266" y="619"/>
                      <a:pt x="255" y="630"/>
                      <a:pt x="257" y="640"/>
                    </a:cubicBezTo>
                    <a:cubicBezTo>
                      <a:pt x="259" y="649"/>
                      <a:pt x="265" y="652"/>
                      <a:pt x="277" y="652"/>
                    </a:cubicBezTo>
                    <a:cubicBezTo>
                      <a:pt x="289" y="652"/>
                      <a:pt x="350" y="674"/>
                      <a:pt x="357" y="680"/>
                    </a:cubicBezTo>
                    <a:cubicBezTo>
                      <a:pt x="364" y="686"/>
                      <a:pt x="375" y="690"/>
                      <a:pt x="387" y="688"/>
                    </a:cubicBezTo>
                    <a:cubicBezTo>
                      <a:pt x="398" y="686"/>
                      <a:pt x="404" y="703"/>
                      <a:pt x="409" y="710"/>
                    </a:cubicBezTo>
                    <a:cubicBezTo>
                      <a:pt x="414" y="716"/>
                      <a:pt x="416" y="716"/>
                      <a:pt x="423" y="713"/>
                    </a:cubicBezTo>
                    <a:cubicBezTo>
                      <a:pt x="429" y="710"/>
                      <a:pt x="447" y="731"/>
                      <a:pt x="465" y="746"/>
                    </a:cubicBezTo>
                    <a:cubicBezTo>
                      <a:pt x="482" y="761"/>
                      <a:pt x="484" y="776"/>
                      <a:pt x="488" y="791"/>
                    </a:cubicBezTo>
                    <a:cubicBezTo>
                      <a:pt x="493" y="806"/>
                      <a:pt x="488" y="807"/>
                      <a:pt x="497" y="814"/>
                    </a:cubicBezTo>
                    <a:cubicBezTo>
                      <a:pt x="660" y="800"/>
                      <a:pt x="660" y="800"/>
                      <a:pt x="660" y="800"/>
                    </a:cubicBezTo>
                    <a:cubicBezTo>
                      <a:pt x="660" y="801"/>
                      <a:pt x="660" y="801"/>
                      <a:pt x="660" y="801"/>
                    </a:cubicBezTo>
                    <a:cubicBezTo>
                      <a:pt x="660" y="801"/>
                      <a:pt x="660" y="801"/>
                      <a:pt x="660" y="801"/>
                    </a:cubicBezTo>
                    <a:cubicBezTo>
                      <a:pt x="662" y="799"/>
                      <a:pt x="669" y="798"/>
                      <a:pt x="675" y="793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51" name="Freeform 44"/>
              <p:cNvSpPr>
                <a:spLocks/>
              </p:cNvSpPr>
              <p:nvPr/>
            </p:nvSpPr>
            <p:spPr bwMode="auto">
              <a:xfrm>
                <a:off x="16865600" y="5103813"/>
                <a:ext cx="1281113" cy="1090612"/>
              </a:xfrm>
              <a:custGeom>
                <a:avLst/>
                <a:gdLst/>
                <a:ahLst/>
                <a:cxnLst>
                  <a:cxn ang="0">
                    <a:pos x="299" y="43"/>
                  </a:cxn>
                  <a:cxn ang="0">
                    <a:pos x="300" y="35"/>
                  </a:cxn>
                  <a:cxn ang="0">
                    <a:pos x="310" y="10"/>
                  </a:cxn>
                  <a:cxn ang="0">
                    <a:pos x="303" y="0"/>
                  </a:cxn>
                  <a:cxn ang="0">
                    <a:pos x="0" y="0"/>
                  </a:cxn>
                  <a:cxn ang="0">
                    <a:pos x="6" y="73"/>
                  </a:cxn>
                  <a:cxn ang="0">
                    <a:pos x="6" y="236"/>
                  </a:cxn>
                  <a:cxn ang="0">
                    <a:pos x="10" y="239"/>
                  </a:cxn>
                  <a:cxn ang="0">
                    <a:pos x="22" y="244"/>
                  </a:cxn>
                  <a:cxn ang="0">
                    <a:pos x="37" y="247"/>
                  </a:cxn>
                  <a:cxn ang="0">
                    <a:pos x="38" y="291"/>
                  </a:cxn>
                  <a:cxn ang="0">
                    <a:pos x="233" y="291"/>
                  </a:cxn>
                  <a:cxn ang="0">
                    <a:pos x="240" y="269"/>
                  </a:cxn>
                  <a:cxn ang="0">
                    <a:pos x="231" y="247"/>
                  </a:cxn>
                  <a:cxn ang="0">
                    <a:pos x="238" y="235"/>
                  </a:cxn>
                  <a:cxn ang="0">
                    <a:pos x="246" y="215"/>
                  </a:cxn>
                  <a:cxn ang="0">
                    <a:pos x="253" y="196"/>
                  </a:cxn>
                  <a:cxn ang="0">
                    <a:pos x="260" y="187"/>
                  </a:cxn>
                  <a:cxn ang="0">
                    <a:pos x="271" y="172"/>
                  </a:cxn>
                  <a:cxn ang="0">
                    <a:pos x="277" y="154"/>
                  </a:cxn>
                  <a:cxn ang="0">
                    <a:pos x="282" y="144"/>
                  </a:cxn>
                  <a:cxn ang="0">
                    <a:pos x="292" y="140"/>
                  </a:cxn>
                  <a:cxn ang="0">
                    <a:pos x="300" y="127"/>
                  </a:cxn>
                  <a:cxn ang="0">
                    <a:pos x="301" y="125"/>
                  </a:cxn>
                  <a:cxn ang="0">
                    <a:pos x="307" y="115"/>
                  </a:cxn>
                  <a:cxn ang="0">
                    <a:pos x="305" y="86"/>
                  </a:cxn>
                  <a:cxn ang="0">
                    <a:pos x="316" y="78"/>
                  </a:cxn>
                  <a:cxn ang="0">
                    <a:pos x="323" y="67"/>
                  </a:cxn>
                  <a:cxn ang="0">
                    <a:pos x="335" y="57"/>
                  </a:cxn>
                  <a:cxn ang="0">
                    <a:pos x="335" y="43"/>
                  </a:cxn>
                  <a:cxn ang="0">
                    <a:pos x="299" y="43"/>
                  </a:cxn>
                </a:cxnLst>
                <a:rect l="0" t="0" r="r" b="b"/>
                <a:pathLst>
                  <a:path w="342" h="291">
                    <a:moveTo>
                      <a:pt x="299" y="43"/>
                    </a:moveTo>
                    <a:cubicBezTo>
                      <a:pt x="288" y="43"/>
                      <a:pt x="296" y="39"/>
                      <a:pt x="300" y="35"/>
                    </a:cubicBezTo>
                    <a:cubicBezTo>
                      <a:pt x="305" y="30"/>
                      <a:pt x="310" y="15"/>
                      <a:pt x="310" y="10"/>
                    </a:cubicBezTo>
                    <a:cubicBezTo>
                      <a:pt x="309" y="6"/>
                      <a:pt x="303" y="0"/>
                      <a:pt x="30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6" y="236"/>
                      <a:pt x="6" y="236"/>
                      <a:pt x="6" y="236"/>
                    </a:cubicBezTo>
                    <a:cubicBezTo>
                      <a:pt x="7" y="237"/>
                      <a:pt x="8" y="237"/>
                      <a:pt x="10" y="239"/>
                    </a:cubicBezTo>
                    <a:cubicBezTo>
                      <a:pt x="17" y="243"/>
                      <a:pt x="16" y="246"/>
                      <a:pt x="22" y="244"/>
                    </a:cubicBezTo>
                    <a:cubicBezTo>
                      <a:pt x="28" y="241"/>
                      <a:pt x="36" y="245"/>
                      <a:pt x="37" y="247"/>
                    </a:cubicBezTo>
                    <a:cubicBezTo>
                      <a:pt x="38" y="248"/>
                      <a:pt x="38" y="268"/>
                      <a:pt x="38" y="291"/>
                    </a:cubicBezTo>
                    <a:cubicBezTo>
                      <a:pt x="233" y="291"/>
                      <a:pt x="233" y="291"/>
                      <a:pt x="233" y="291"/>
                    </a:cubicBezTo>
                    <a:cubicBezTo>
                      <a:pt x="231" y="287"/>
                      <a:pt x="241" y="275"/>
                      <a:pt x="240" y="269"/>
                    </a:cubicBezTo>
                    <a:cubicBezTo>
                      <a:pt x="240" y="263"/>
                      <a:pt x="237" y="258"/>
                      <a:pt x="231" y="247"/>
                    </a:cubicBezTo>
                    <a:cubicBezTo>
                      <a:pt x="226" y="237"/>
                      <a:pt x="234" y="240"/>
                      <a:pt x="238" y="235"/>
                    </a:cubicBezTo>
                    <a:cubicBezTo>
                      <a:pt x="242" y="230"/>
                      <a:pt x="244" y="222"/>
                      <a:pt x="246" y="215"/>
                    </a:cubicBezTo>
                    <a:cubicBezTo>
                      <a:pt x="247" y="208"/>
                      <a:pt x="253" y="200"/>
                      <a:pt x="253" y="196"/>
                    </a:cubicBezTo>
                    <a:cubicBezTo>
                      <a:pt x="253" y="192"/>
                      <a:pt x="258" y="189"/>
                      <a:pt x="260" y="187"/>
                    </a:cubicBezTo>
                    <a:cubicBezTo>
                      <a:pt x="261" y="184"/>
                      <a:pt x="271" y="179"/>
                      <a:pt x="271" y="172"/>
                    </a:cubicBezTo>
                    <a:cubicBezTo>
                      <a:pt x="272" y="165"/>
                      <a:pt x="276" y="160"/>
                      <a:pt x="277" y="154"/>
                    </a:cubicBezTo>
                    <a:cubicBezTo>
                      <a:pt x="278" y="148"/>
                      <a:pt x="282" y="148"/>
                      <a:pt x="282" y="144"/>
                    </a:cubicBezTo>
                    <a:cubicBezTo>
                      <a:pt x="283" y="140"/>
                      <a:pt x="289" y="142"/>
                      <a:pt x="292" y="140"/>
                    </a:cubicBezTo>
                    <a:cubicBezTo>
                      <a:pt x="296" y="137"/>
                      <a:pt x="298" y="131"/>
                      <a:pt x="300" y="127"/>
                    </a:cubicBezTo>
                    <a:cubicBezTo>
                      <a:pt x="300" y="127"/>
                      <a:pt x="300" y="126"/>
                      <a:pt x="301" y="125"/>
                    </a:cubicBezTo>
                    <a:cubicBezTo>
                      <a:pt x="303" y="122"/>
                      <a:pt x="306" y="119"/>
                      <a:pt x="307" y="115"/>
                    </a:cubicBezTo>
                    <a:cubicBezTo>
                      <a:pt x="309" y="111"/>
                      <a:pt x="306" y="92"/>
                      <a:pt x="305" y="86"/>
                    </a:cubicBezTo>
                    <a:cubicBezTo>
                      <a:pt x="303" y="80"/>
                      <a:pt x="309" y="79"/>
                      <a:pt x="316" y="78"/>
                    </a:cubicBezTo>
                    <a:cubicBezTo>
                      <a:pt x="323" y="77"/>
                      <a:pt x="325" y="71"/>
                      <a:pt x="323" y="67"/>
                    </a:cubicBezTo>
                    <a:cubicBezTo>
                      <a:pt x="321" y="62"/>
                      <a:pt x="328" y="61"/>
                      <a:pt x="335" y="57"/>
                    </a:cubicBezTo>
                    <a:cubicBezTo>
                      <a:pt x="342" y="53"/>
                      <a:pt x="336" y="47"/>
                      <a:pt x="335" y="43"/>
                    </a:cubicBezTo>
                    <a:cubicBezTo>
                      <a:pt x="334" y="39"/>
                      <a:pt x="310" y="43"/>
                      <a:pt x="299" y="43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52" name="Freeform 45"/>
              <p:cNvSpPr>
                <a:spLocks/>
              </p:cNvSpPr>
              <p:nvPr/>
            </p:nvSpPr>
            <p:spPr bwMode="auto">
              <a:xfrm>
                <a:off x="16171863" y="723900"/>
                <a:ext cx="1993900" cy="2043112"/>
              </a:xfrm>
              <a:custGeom>
                <a:avLst/>
                <a:gdLst/>
                <a:ahLst/>
                <a:cxnLst>
                  <a:cxn ang="0">
                    <a:pos x="530" y="102"/>
                  </a:cxn>
                  <a:cxn ang="0">
                    <a:pos x="506" y="103"/>
                  </a:cxn>
                  <a:cxn ang="0">
                    <a:pos x="488" y="91"/>
                  </a:cxn>
                  <a:cxn ang="0">
                    <a:pos x="449" y="92"/>
                  </a:cxn>
                  <a:cxn ang="0">
                    <a:pos x="438" y="80"/>
                  </a:cxn>
                  <a:cxn ang="0">
                    <a:pos x="410" y="97"/>
                  </a:cxn>
                  <a:cxn ang="0">
                    <a:pos x="384" y="89"/>
                  </a:cxn>
                  <a:cxn ang="0">
                    <a:pos x="359" y="69"/>
                  </a:cxn>
                  <a:cxn ang="0">
                    <a:pos x="346" y="66"/>
                  </a:cxn>
                  <a:cxn ang="0">
                    <a:pos x="340" y="76"/>
                  </a:cxn>
                  <a:cxn ang="0">
                    <a:pos x="330" y="63"/>
                  </a:cxn>
                  <a:cxn ang="0">
                    <a:pos x="319" y="47"/>
                  </a:cxn>
                  <a:cxn ang="0">
                    <a:pos x="293" y="37"/>
                  </a:cxn>
                  <a:cxn ang="0">
                    <a:pos x="262" y="43"/>
                  </a:cxn>
                  <a:cxn ang="0">
                    <a:pos x="239" y="48"/>
                  </a:cxn>
                  <a:cxn ang="0">
                    <a:pos x="232" y="37"/>
                  </a:cxn>
                  <a:cxn ang="0">
                    <a:pos x="202" y="33"/>
                  </a:cxn>
                  <a:cxn ang="0">
                    <a:pos x="177" y="14"/>
                  </a:cxn>
                  <a:cxn ang="0">
                    <a:pos x="158" y="7"/>
                  </a:cxn>
                  <a:cxn ang="0">
                    <a:pos x="147" y="0"/>
                  </a:cxn>
                  <a:cxn ang="0">
                    <a:pos x="7" y="0"/>
                  </a:cxn>
                  <a:cxn ang="0">
                    <a:pos x="9" y="6"/>
                  </a:cxn>
                  <a:cxn ang="0">
                    <a:pos x="14" y="30"/>
                  </a:cxn>
                  <a:cxn ang="0">
                    <a:pos x="15" y="63"/>
                  </a:cxn>
                  <a:cxn ang="0">
                    <a:pos x="6" y="89"/>
                  </a:cxn>
                  <a:cxn ang="0">
                    <a:pos x="16" y="104"/>
                  </a:cxn>
                  <a:cxn ang="0">
                    <a:pos x="33" y="144"/>
                  </a:cxn>
                  <a:cxn ang="0">
                    <a:pos x="33" y="187"/>
                  </a:cxn>
                  <a:cxn ang="0">
                    <a:pos x="36" y="231"/>
                  </a:cxn>
                  <a:cxn ang="0">
                    <a:pos x="40" y="255"/>
                  </a:cxn>
                  <a:cxn ang="0">
                    <a:pos x="53" y="278"/>
                  </a:cxn>
                  <a:cxn ang="0">
                    <a:pos x="52" y="310"/>
                  </a:cxn>
                  <a:cxn ang="0">
                    <a:pos x="50" y="320"/>
                  </a:cxn>
                  <a:cxn ang="0">
                    <a:pos x="36" y="340"/>
                  </a:cxn>
                  <a:cxn ang="0">
                    <a:pos x="48" y="360"/>
                  </a:cxn>
                  <a:cxn ang="0">
                    <a:pos x="53" y="377"/>
                  </a:cxn>
                  <a:cxn ang="0">
                    <a:pos x="53" y="544"/>
                  </a:cxn>
                  <a:cxn ang="0">
                    <a:pos x="54" y="545"/>
                  </a:cxn>
                  <a:cxn ang="0">
                    <a:pos x="415" y="545"/>
                  </a:cxn>
                  <a:cxn ang="0">
                    <a:pos x="415" y="543"/>
                  </a:cxn>
                  <a:cxn ang="0">
                    <a:pos x="407" y="503"/>
                  </a:cxn>
                  <a:cxn ang="0">
                    <a:pos x="383" y="488"/>
                  </a:cxn>
                  <a:cxn ang="0">
                    <a:pos x="371" y="466"/>
                  </a:cxn>
                  <a:cxn ang="0">
                    <a:pos x="355" y="456"/>
                  </a:cxn>
                  <a:cxn ang="0">
                    <a:pos x="339" y="447"/>
                  </a:cxn>
                  <a:cxn ang="0">
                    <a:pos x="324" y="442"/>
                  </a:cxn>
                  <a:cxn ang="0">
                    <a:pos x="310" y="425"/>
                  </a:cxn>
                  <a:cxn ang="0">
                    <a:pos x="311" y="387"/>
                  </a:cxn>
                  <a:cxn ang="0">
                    <a:pos x="318" y="354"/>
                  </a:cxn>
                  <a:cxn ang="0">
                    <a:pos x="301" y="341"/>
                  </a:cxn>
                  <a:cxn ang="0">
                    <a:pos x="307" y="321"/>
                  </a:cxn>
                  <a:cxn ang="0">
                    <a:pos x="333" y="303"/>
                  </a:cxn>
                  <a:cxn ang="0">
                    <a:pos x="344" y="287"/>
                  </a:cxn>
                  <a:cxn ang="0">
                    <a:pos x="344" y="241"/>
                  </a:cxn>
                  <a:cxn ang="0">
                    <a:pos x="359" y="232"/>
                  </a:cxn>
                  <a:cxn ang="0">
                    <a:pos x="357" y="232"/>
                  </a:cxn>
                  <a:cxn ang="0">
                    <a:pos x="376" y="212"/>
                  </a:cxn>
                  <a:cxn ang="0">
                    <a:pos x="440" y="147"/>
                  </a:cxn>
                  <a:cxn ang="0">
                    <a:pos x="499" y="123"/>
                  </a:cxn>
                  <a:cxn ang="0">
                    <a:pos x="531" y="102"/>
                  </a:cxn>
                  <a:cxn ang="0">
                    <a:pos x="532" y="101"/>
                  </a:cxn>
                  <a:cxn ang="0">
                    <a:pos x="530" y="102"/>
                  </a:cxn>
                </a:cxnLst>
                <a:rect l="0" t="0" r="r" b="b"/>
                <a:pathLst>
                  <a:path w="532" h="545">
                    <a:moveTo>
                      <a:pt x="530" y="102"/>
                    </a:moveTo>
                    <a:cubicBezTo>
                      <a:pt x="530" y="102"/>
                      <a:pt x="510" y="103"/>
                      <a:pt x="506" y="103"/>
                    </a:cubicBezTo>
                    <a:cubicBezTo>
                      <a:pt x="501" y="103"/>
                      <a:pt x="495" y="89"/>
                      <a:pt x="488" y="91"/>
                    </a:cubicBezTo>
                    <a:cubicBezTo>
                      <a:pt x="481" y="92"/>
                      <a:pt x="449" y="95"/>
                      <a:pt x="449" y="92"/>
                    </a:cubicBezTo>
                    <a:cubicBezTo>
                      <a:pt x="449" y="89"/>
                      <a:pt x="441" y="76"/>
                      <a:pt x="438" y="80"/>
                    </a:cubicBezTo>
                    <a:cubicBezTo>
                      <a:pt x="436" y="83"/>
                      <a:pt x="416" y="97"/>
                      <a:pt x="410" y="97"/>
                    </a:cubicBezTo>
                    <a:cubicBezTo>
                      <a:pt x="404" y="98"/>
                      <a:pt x="386" y="93"/>
                      <a:pt x="384" y="89"/>
                    </a:cubicBezTo>
                    <a:cubicBezTo>
                      <a:pt x="381" y="84"/>
                      <a:pt x="363" y="69"/>
                      <a:pt x="359" y="69"/>
                    </a:cubicBezTo>
                    <a:cubicBezTo>
                      <a:pt x="355" y="69"/>
                      <a:pt x="346" y="61"/>
                      <a:pt x="346" y="66"/>
                    </a:cubicBezTo>
                    <a:cubicBezTo>
                      <a:pt x="346" y="72"/>
                      <a:pt x="346" y="79"/>
                      <a:pt x="340" y="76"/>
                    </a:cubicBezTo>
                    <a:cubicBezTo>
                      <a:pt x="334" y="74"/>
                      <a:pt x="332" y="65"/>
                      <a:pt x="330" y="63"/>
                    </a:cubicBezTo>
                    <a:cubicBezTo>
                      <a:pt x="328" y="60"/>
                      <a:pt x="325" y="50"/>
                      <a:pt x="319" y="47"/>
                    </a:cubicBezTo>
                    <a:cubicBezTo>
                      <a:pt x="313" y="44"/>
                      <a:pt x="298" y="35"/>
                      <a:pt x="293" y="37"/>
                    </a:cubicBezTo>
                    <a:cubicBezTo>
                      <a:pt x="287" y="38"/>
                      <a:pt x="264" y="38"/>
                      <a:pt x="262" y="43"/>
                    </a:cubicBezTo>
                    <a:cubicBezTo>
                      <a:pt x="261" y="48"/>
                      <a:pt x="241" y="51"/>
                      <a:pt x="239" y="48"/>
                    </a:cubicBezTo>
                    <a:cubicBezTo>
                      <a:pt x="237" y="45"/>
                      <a:pt x="238" y="37"/>
                      <a:pt x="232" y="37"/>
                    </a:cubicBezTo>
                    <a:cubicBezTo>
                      <a:pt x="225" y="37"/>
                      <a:pt x="214" y="36"/>
                      <a:pt x="202" y="33"/>
                    </a:cubicBezTo>
                    <a:cubicBezTo>
                      <a:pt x="191" y="30"/>
                      <a:pt x="180" y="19"/>
                      <a:pt x="177" y="14"/>
                    </a:cubicBezTo>
                    <a:cubicBezTo>
                      <a:pt x="172" y="17"/>
                      <a:pt x="166" y="11"/>
                      <a:pt x="158" y="7"/>
                    </a:cubicBezTo>
                    <a:cubicBezTo>
                      <a:pt x="149" y="2"/>
                      <a:pt x="148" y="8"/>
                      <a:pt x="14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2"/>
                      <a:pt x="7" y="4"/>
                      <a:pt x="9" y="6"/>
                    </a:cubicBezTo>
                    <a:cubicBezTo>
                      <a:pt x="13" y="13"/>
                      <a:pt x="18" y="18"/>
                      <a:pt x="14" y="30"/>
                    </a:cubicBezTo>
                    <a:cubicBezTo>
                      <a:pt x="10" y="41"/>
                      <a:pt x="13" y="51"/>
                      <a:pt x="15" y="63"/>
                    </a:cubicBezTo>
                    <a:cubicBezTo>
                      <a:pt x="18" y="75"/>
                      <a:pt x="0" y="83"/>
                      <a:pt x="6" y="89"/>
                    </a:cubicBezTo>
                    <a:cubicBezTo>
                      <a:pt x="13" y="94"/>
                      <a:pt x="9" y="100"/>
                      <a:pt x="16" y="104"/>
                    </a:cubicBezTo>
                    <a:cubicBezTo>
                      <a:pt x="23" y="108"/>
                      <a:pt x="33" y="135"/>
                      <a:pt x="33" y="144"/>
                    </a:cubicBezTo>
                    <a:cubicBezTo>
                      <a:pt x="33" y="152"/>
                      <a:pt x="32" y="179"/>
                      <a:pt x="33" y="187"/>
                    </a:cubicBezTo>
                    <a:cubicBezTo>
                      <a:pt x="33" y="196"/>
                      <a:pt x="33" y="224"/>
                      <a:pt x="36" y="231"/>
                    </a:cubicBezTo>
                    <a:cubicBezTo>
                      <a:pt x="38" y="239"/>
                      <a:pt x="36" y="248"/>
                      <a:pt x="40" y="255"/>
                    </a:cubicBezTo>
                    <a:cubicBezTo>
                      <a:pt x="45" y="262"/>
                      <a:pt x="51" y="270"/>
                      <a:pt x="53" y="278"/>
                    </a:cubicBezTo>
                    <a:cubicBezTo>
                      <a:pt x="54" y="284"/>
                      <a:pt x="53" y="299"/>
                      <a:pt x="52" y="310"/>
                    </a:cubicBezTo>
                    <a:cubicBezTo>
                      <a:pt x="51" y="314"/>
                      <a:pt x="50" y="318"/>
                      <a:pt x="50" y="320"/>
                    </a:cubicBezTo>
                    <a:cubicBezTo>
                      <a:pt x="47" y="327"/>
                      <a:pt x="36" y="334"/>
                      <a:pt x="36" y="340"/>
                    </a:cubicBezTo>
                    <a:cubicBezTo>
                      <a:pt x="35" y="346"/>
                      <a:pt x="43" y="356"/>
                      <a:pt x="48" y="360"/>
                    </a:cubicBezTo>
                    <a:cubicBezTo>
                      <a:pt x="53" y="364"/>
                      <a:pt x="49" y="363"/>
                      <a:pt x="53" y="377"/>
                    </a:cubicBezTo>
                    <a:cubicBezTo>
                      <a:pt x="53" y="544"/>
                      <a:pt x="53" y="544"/>
                      <a:pt x="53" y="544"/>
                    </a:cubicBezTo>
                    <a:cubicBezTo>
                      <a:pt x="53" y="544"/>
                      <a:pt x="54" y="542"/>
                      <a:pt x="54" y="545"/>
                    </a:cubicBezTo>
                    <a:cubicBezTo>
                      <a:pt x="415" y="545"/>
                      <a:pt x="415" y="545"/>
                      <a:pt x="415" y="545"/>
                    </a:cubicBezTo>
                    <a:cubicBezTo>
                      <a:pt x="415" y="544"/>
                      <a:pt x="415" y="543"/>
                      <a:pt x="415" y="543"/>
                    </a:cubicBezTo>
                    <a:cubicBezTo>
                      <a:pt x="415" y="538"/>
                      <a:pt x="411" y="506"/>
                      <a:pt x="407" y="503"/>
                    </a:cubicBezTo>
                    <a:cubicBezTo>
                      <a:pt x="404" y="500"/>
                      <a:pt x="388" y="490"/>
                      <a:pt x="383" y="488"/>
                    </a:cubicBezTo>
                    <a:cubicBezTo>
                      <a:pt x="379" y="486"/>
                      <a:pt x="369" y="469"/>
                      <a:pt x="371" y="466"/>
                    </a:cubicBezTo>
                    <a:cubicBezTo>
                      <a:pt x="372" y="464"/>
                      <a:pt x="359" y="457"/>
                      <a:pt x="355" y="456"/>
                    </a:cubicBezTo>
                    <a:cubicBezTo>
                      <a:pt x="352" y="454"/>
                      <a:pt x="345" y="453"/>
                      <a:pt x="339" y="447"/>
                    </a:cubicBezTo>
                    <a:cubicBezTo>
                      <a:pt x="334" y="441"/>
                      <a:pt x="332" y="446"/>
                      <a:pt x="324" y="442"/>
                    </a:cubicBezTo>
                    <a:cubicBezTo>
                      <a:pt x="316" y="438"/>
                      <a:pt x="315" y="429"/>
                      <a:pt x="310" y="425"/>
                    </a:cubicBezTo>
                    <a:cubicBezTo>
                      <a:pt x="305" y="422"/>
                      <a:pt x="311" y="395"/>
                      <a:pt x="311" y="387"/>
                    </a:cubicBezTo>
                    <a:cubicBezTo>
                      <a:pt x="311" y="379"/>
                      <a:pt x="318" y="359"/>
                      <a:pt x="318" y="354"/>
                    </a:cubicBezTo>
                    <a:cubicBezTo>
                      <a:pt x="318" y="349"/>
                      <a:pt x="307" y="346"/>
                      <a:pt x="301" y="341"/>
                    </a:cubicBezTo>
                    <a:cubicBezTo>
                      <a:pt x="295" y="337"/>
                      <a:pt x="303" y="330"/>
                      <a:pt x="307" y="321"/>
                    </a:cubicBezTo>
                    <a:cubicBezTo>
                      <a:pt x="312" y="313"/>
                      <a:pt x="325" y="309"/>
                      <a:pt x="333" y="303"/>
                    </a:cubicBezTo>
                    <a:cubicBezTo>
                      <a:pt x="341" y="297"/>
                      <a:pt x="343" y="292"/>
                      <a:pt x="344" y="287"/>
                    </a:cubicBezTo>
                    <a:cubicBezTo>
                      <a:pt x="345" y="281"/>
                      <a:pt x="344" y="248"/>
                      <a:pt x="344" y="241"/>
                    </a:cubicBezTo>
                    <a:cubicBezTo>
                      <a:pt x="344" y="237"/>
                      <a:pt x="353" y="234"/>
                      <a:pt x="359" y="232"/>
                    </a:cubicBezTo>
                    <a:cubicBezTo>
                      <a:pt x="358" y="232"/>
                      <a:pt x="357" y="232"/>
                      <a:pt x="357" y="232"/>
                    </a:cubicBezTo>
                    <a:cubicBezTo>
                      <a:pt x="352" y="229"/>
                      <a:pt x="363" y="225"/>
                      <a:pt x="376" y="212"/>
                    </a:cubicBezTo>
                    <a:cubicBezTo>
                      <a:pt x="390" y="200"/>
                      <a:pt x="426" y="165"/>
                      <a:pt x="440" y="147"/>
                    </a:cubicBezTo>
                    <a:cubicBezTo>
                      <a:pt x="454" y="130"/>
                      <a:pt x="482" y="128"/>
                      <a:pt x="499" y="123"/>
                    </a:cubicBezTo>
                    <a:cubicBezTo>
                      <a:pt x="515" y="119"/>
                      <a:pt x="526" y="107"/>
                      <a:pt x="531" y="102"/>
                    </a:cubicBezTo>
                    <a:cubicBezTo>
                      <a:pt x="532" y="102"/>
                      <a:pt x="532" y="101"/>
                      <a:pt x="532" y="101"/>
                    </a:cubicBezTo>
                    <a:cubicBezTo>
                      <a:pt x="531" y="101"/>
                      <a:pt x="531" y="102"/>
                      <a:pt x="530" y="102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53" name="Freeform 46"/>
              <p:cNvSpPr>
                <a:spLocks/>
              </p:cNvSpPr>
              <p:nvPr/>
            </p:nvSpPr>
            <p:spPr bwMode="auto">
              <a:xfrm>
                <a:off x="11693525" y="4946650"/>
                <a:ext cx="1474788" cy="1757362"/>
              </a:xfrm>
              <a:custGeom>
                <a:avLst/>
                <a:gdLst/>
                <a:ahLst/>
                <a:cxnLst>
                  <a:cxn ang="0">
                    <a:pos x="53" y="35"/>
                  </a:cxn>
                  <a:cxn ang="0">
                    <a:pos x="49" y="47"/>
                  </a:cxn>
                  <a:cxn ang="0">
                    <a:pos x="54" y="68"/>
                  </a:cxn>
                  <a:cxn ang="0">
                    <a:pos x="45" y="83"/>
                  </a:cxn>
                  <a:cxn ang="0">
                    <a:pos x="29" y="70"/>
                  </a:cxn>
                  <a:cxn ang="0">
                    <a:pos x="6" y="80"/>
                  </a:cxn>
                  <a:cxn ang="0">
                    <a:pos x="12" y="107"/>
                  </a:cxn>
                  <a:cxn ang="0">
                    <a:pos x="14" y="169"/>
                  </a:cxn>
                  <a:cxn ang="0">
                    <a:pos x="28" y="194"/>
                  </a:cxn>
                  <a:cxn ang="0">
                    <a:pos x="43" y="226"/>
                  </a:cxn>
                  <a:cxn ang="0">
                    <a:pos x="28" y="242"/>
                  </a:cxn>
                  <a:cxn ang="0">
                    <a:pos x="15" y="281"/>
                  </a:cxn>
                  <a:cxn ang="0">
                    <a:pos x="8" y="311"/>
                  </a:cxn>
                  <a:cxn ang="0">
                    <a:pos x="12" y="329"/>
                  </a:cxn>
                  <a:cxn ang="0">
                    <a:pos x="23" y="350"/>
                  </a:cxn>
                  <a:cxn ang="0">
                    <a:pos x="8" y="358"/>
                  </a:cxn>
                  <a:cxn ang="0">
                    <a:pos x="8" y="358"/>
                  </a:cxn>
                  <a:cxn ang="0">
                    <a:pos x="0" y="373"/>
                  </a:cxn>
                  <a:cxn ang="0">
                    <a:pos x="257" y="469"/>
                  </a:cxn>
                  <a:cxn ang="0">
                    <a:pos x="391" y="467"/>
                  </a:cxn>
                  <a:cxn ang="0">
                    <a:pos x="393" y="0"/>
                  </a:cxn>
                  <a:cxn ang="0">
                    <a:pos x="53" y="0"/>
                  </a:cxn>
                  <a:cxn ang="0">
                    <a:pos x="53" y="35"/>
                  </a:cxn>
                </a:cxnLst>
                <a:rect l="0" t="0" r="r" b="b"/>
                <a:pathLst>
                  <a:path w="393" h="469">
                    <a:moveTo>
                      <a:pt x="53" y="35"/>
                    </a:moveTo>
                    <a:cubicBezTo>
                      <a:pt x="53" y="38"/>
                      <a:pt x="49" y="40"/>
                      <a:pt x="49" y="47"/>
                    </a:cubicBezTo>
                    <a:cubicBezTo>
                      <a:pt x="49" y="54"/>
                      <a:pt x="56" y="56"/>
                      <a:pt x="54" y="68"/>
                    </a:cubicBezTo>
                    <a:cubicBezTo>
                      <a:pt x="51" y="79"/>
                      <a:pt x="49" y="81"/>
                      <a:pt x="45" y="83"/>
                    </a:cubicBezTo>
                    <a:cubicBezTo>
                      <a:pt x="40" y="85"/>
                      <a:pt x="34" y="71"/>
                      <a:pt x="29" y="70"/>
                    </a:cubicBezTo>
                    <a:cubicBezTo>
                      <a:pt x="23" y="70"/>
                      <a:pt x="7" y="74"/>
                      <a:pt x="6" y="80"/>
                    </a:cubicBezTo>
                    <a:cubicBezTo>
                      <a:pt x="5" y="86"/>
                      <a:pt x="12" y="100"/>
                      <a:pt x="12" y="107"/>
                    </a:cubicBezTo>
                    <a:cubicBezTo>
                      <a:pt x="12" y="114"/>
                      <a:pt x="15" y="166"/>
                      <a:pt x="14" y="169"/>
                    </a:cubicBezTo>
                    <a:cubicBezTo>
                      <a:pt x="12" y="171"/>
                      <a:pt x="25" y="182"/>
                      <a:pt x="28" y="194"/>
                    </a:cubicBezTo>
                    <a:cubicBezTo>
                      <a:pt x="31" y="205"/>
                      <a:pt x="38" y="220"/>
                      <a:pt x="43" y="226"/>
                    </a:cubicBezTo>
                    <a:cubicBezTo>
                      <a:pt x="48" y="231"/>
                      <a:pt x="35" y="228"/>
                      <a:pt x="28" y="242"/>
                    </a:cubicBezTo>
                    <a:cubicBezTo>
                      <a:pt x="21" y="257"/>
                      <a:pt x="15" y="271"/>
                      <a:pt x="15" y="281"/>
                    </a:cubicBezTo>
                    <a:cubicBezTo>
                      <a:pt x="15" y="290"/>
                      <a:pt x="9" y="304"/>
                      <a:pt x="8" y="311"/>
                    </a:cubicBezTo>
                    <a:cubicBezTo>
                      <a:pt x="6" y="318"/>
                      <a:pt x="9" y="323"/>
                      <a:pt x="12" y="329"/>
                    </a:cubicBezTo>
                    <a:cubicBezTo>
                      <a:pt x="15" y="335"/>
                      <a:pt x="30" y="344"/>
                      <a:pt x="23" y="350"/>
                    </a:cubicBezTo>
                    <a:cubicBezTo>
                      <a:pt x="17" y="355"/>
                      <a:pt x="10" y="356"/>
                      <a:pt x="8" y="358"/>
                    </a:cubicBezTo>
                    <a:cubicBezTo>
                      <a:pt x="8" y="358"/>
                      <a:pt x="8" y="358"/>
                      <a:pt x="8" y="358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257" y="469"/>
                      <a:pt x="257" y="469"/>
                      <a:pt x="257" y="469"/>
                    </a:cubicBezTo>
                    <a:cubicBezTo>
                      <a:pt x="391" y="467"/>
                      <a:pt x="391" y="467"/>
                      <a:pt x="391" y="467"/>
                    </a:cubicBezTo>
                    <a:cubicBezTo>
                      <a:pt x="393" y="0"/>
                      <a:pt x="393" y="0"/>
                      <a:pt x="39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21"/>
                      <a:pt x="53" y="35"/>
                      <a:pt x="53" y="35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54" name="Freeform 47"/>
              <p:cNvSpPr>
                <a:spLocks/>
              </p:cNvSpPr>
              <p:nvPr/>
            </p:nvSpPr>
            <p:spPr bwMode="auto">
              <a:xfrm>
                <a:off x="11374438" y="723900"/>
                <a:ext cx="3068638" cy="1743075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9" y="117"/>
                  </a:cxn>
                  <a:cxn ang="0">
                    <a:pos x="26" y="148"/>
                  </a:cxn>
                  <a:cxn ang="0">
                    <a:pos x="29" y="171"/>
                  </a:cxn>
                  <a:cxn ang="0">
                    <a:pos x="50" y="179"/>
                  </a:cxn>
                  <a:cxn ang="0">
                    <a:pos x="73" y="208"/>
                  </a:cxn>
                  <a:cxn ang="0">
                    <a:pos x="86" y="229"/>
                  </a:cxn>
                  <a:cxn ang="0">
                    <a:pos x="116" y="242"/>
                  </a:cxn>
                  <a:cxn ang="0">
                    <a:pos x="110" y="274"/>
                  </a:cxn>
                  <a:cxn ang="0">
                    <a:pos x="108" y="304"/>
                  </a:cxn>
                  <a:cxn ang="0">
                    <a:pos x="107" y="318"/>
                  </a:cxn>
                  <a:cxn ang="0">
                    <a:pos x="100" y="336"/>
                  </a:cxn>
                  <a:cxn ang="0">
                    <a:pos x="114" y="353"/>
                  </a:cxn>
                  <a:cxn ang="0">
                    <a:pos x="130" y="345"/>
                  </a:cxn>
                  <a:cxn ang="0">
                    <a:pos x="143" y="336"/>
                  </a:cxn>
                  <a:cxn ang="0">
                    <a:pos x="156" y="355"/>
                  </a:cxn>
                  <a:cxn ang="0">
                    <a:pos x="165" y="379"/>
                  </a:cxn>
                  <a:cxn ang="0">
                    <a:pos x="178" y="394"/>
                  </a:cxn>
                  <a:cxn ang="0">
                    <a:pos x="179" y="415"/>
                  </a:cxn>
                  <a:cxn ang="0">
                    <a:pos x="196" y="422"/>
                  </a:cxn>
                  <a:cxn ang="0">
                    <a:pos x="209" y="446"/>
                  </a:cxn>
                  <a:cxn ang="0">
                    <a:pos x="219" y="459"/>
                  </a:cxn>
                  <a:cxn ang="0">
                    <a:pos x="227" y="449"/>
                  </a:cxn>
                  <a:cxn ang="0">
                    <a:pos x="253" y="453"/>
                  </a:cxn>
                  <a:cxn ang="0">
                    <a:pos x="267" y="447"/>
                  </a:cxn>
                  <a:cxn ang="0">
                    <a:pos x="293" y="446"/>
                  </a:cxn>
                  <a:cxn ang="0">
                    <a:pos x="304" y="443"/>
                  </a:cxn>
                  <a:cxn ang="0">
                    <a:pos x="316" y="428"/>
                  </a:cxn>
                  <a:cxn ang="0">
                    <a:pos x="327" y="431"/>
                  </a:cxn>
                  <a:cxn ang="0">
                    <a:pos x="341" y="448"/>
                  </a:cxn>
                  <a:cxn ang="0">
                    <a:pos x="341" y="400"/>
                  </a:cxn>
                  <a:cxn ang="0">
                    <a:pos x="818" y="400"/>
                  </a:cxn>
                  <a:cxn ang="0">
                    <a:pos x="818" y="310"/>
                  </a:cxn>
                  <a:cxn ang="0">
                    <a:pos x="818" y="0"/>
                  </a:cxn>
                  <a:cxn ang="0">
                    <a:pos x="0" y="0"/>
                  </a:cxn>
                  <a:cxn ang="0">
                    <a:pos x="0" y="104"/>
                  </a:cxn>
                </a:cxnLst>
                <a:rect l="0" t="0" r="r" b="b"/>
                <a:pathLst>
                  <a:path w="818" h="465">
                    <a:moveTo>
                      <a:pt x="0" y="104"/>
                    </a:moveTo>
                    <a:cubicBezTo>
                      <a:pt x="0" y="104"/>
                      <a:pt x="5" y="112"/>
                      <a:pt x="9" y="117"/>
                    </a:cubicBezTo>
                    <a:cubicBezTo>
                      <a:pt x="14" y="121"/>
                      <a:pt x="25" y="140"/>
                      <a:pt x="26" y="148"/>
                    </a:cubicBezTo>
                    <a:cubicBezTo>
                      <a:pt x="27" y="156"/>
                      <a:pt x="29" y="171"/>
                      <a:pt x="29" y="171"/>
                    </a:cubicBezTo>
                    <a:cubicBezTo>
                      <a:pt x="29" y="171"/>
                      <a:pt x="46" y="172"/>
                      <a:pt x="50" y="179"/>
                    </a:cubicBezTo>
                    <a:cubicBezTo>
                      <a:pt x="54" y="185"/>
                      <a:pt x="69" y="200"/>
                      <a:pt x="73" y="208"/>
                    </a:cubicBezTo>
                    <a:cubicBezTo>
                      <a:pt x="77" y="216"/>
                      <a:pt x="84" y="227"/>
                      <a:pt x="86" y="229"/>
                    </a:cubicBezTo>
                    <a:cubicBezTo>
                      <a:pt x="89" y="231"/>
                      <a:pt x="113" y="235"/>
                      <a:pt x="116" y="242"/>
                    </a:cubicBezTo>
                    <a:cubicBezTo>
                      <a:pt x="118" y="249"/>
                      <a:pt x="111" y="259"/>
                      <a:pt x="110" y="274"/>
                    </a:cubicBezTo>
                    <a:cubicBezTo>
                      <a:pt x="109" y="288"/>
                      <a:pt x="105" y="300"/>
                      <a:pt x="108" y="304"/>
                    </a:cubicBezTo>
                    <a:cubicBezTo>
                      <a:pt x="112" y="307"/>
                      <a:pt x="108" y="314"/>
                      <a:pt x="107" y="318"/>
                    </a:cubicBezTo>
                    <a:cubicBezTo>
                      <a:pt x="105" y="321"/>
                      <a:pt x="100" y="331"/>
                      <a:pt x="100" y="336"/>
                    </a:cubicBezTo>
                    <a:cubicBezTo>
                      <a:pt x="100" y="340"/>
                      <a:pt x="108" y="352"/>
                      <a:pt x="114" y="353"/>
                    </a:cubicBezTo>
                    <a:cubicBezTo>
                      <a:pt x="119" y="354"/>
                      <a:pt x="125" y="349"/>
                      <a:pt x="130" y="345"/>
                    </a:cubicBezTo>
                    <a:cubicBezTo>
                      <a:pt x="134" y="342"/>
                      <a:pt x="143" y="336"/>
                      <a:pt x="143" y="336"/>
                    </a:cubicBezTo>
                    <a:cubicBezTo>
                      <a:pt x="143" y="336"/>
                      <a:pt x="154" y="345"/>
                      <a:pt x="156" y="355"/>
                    </a:cubicBezTo>
                    <a:cubicBezTo>
                      <a:pt x="159" y="365"/>
                      <a:pt x="161" y="376"/>
                      <a:pt x="165" y="379"/>
                    </a:cubicBezTo>
                    <a:cubicBezTo>
                      <a:pt x="170" y="382"/>
                      <a:pt x="176" y="384"/>
                      <a:pt x="178" y="394"/>
                    </a:cubicBezTo>
                    <a:cubicBezTo>
                      <a:pt x="179" y="404"/>
                      <a:pt x="179" y="413"/>
                      <a:pt x="179" y="415"/>
                    </a:cubicBezTo>
                    <a:cubicBezTo>
                      <a:pt x="179" y="418"/>
                      <a:pt x="194" y="413"/>
                      <a:pt x="196" y="422"/>
                    </a:cubicBezTo>
                    <a:cubicBezTo>
                      <a:pt x="199" y="432"/>
                      <a:pt x="205" y="439"/>
                      <a:pt x="209" y="446"/>
                    </a:cubicBezTo>
                    <a:cubicBezTo>
                      <a:pt x="212" y="454"/>
                      <a:pt x="214" y="465"/>
                      <a:pt x="219" y="459"/>
                    </a:cubicBezTo>
                    <a:cubicBezTo>
                      <a:pt x="225" y="453"/>
                      <a:pt x="225" y="449"/>
                      <a:pt x="227" y="449"/>
                    </a:cubicBezTo>
                    <a:cubicBezTo>
                      <a:pt x="230" y="449"/>
                      <a:pt x="246" y="457"/>
                      <a:pt x="253" y="453"/>
                    </a:cubicBezTo>
                    <a:cubicBezTo>
                      <a:pt x="260" y="448"/>
                      <a:pt x="258" y="448"/>
                      <a:pt x="267" y="447"/>
                    </a:cubicBezTo>
                    <a:cubicBezTo>
                      <a:pt x="276" y="446"/>
                      <a:pt x="293" y="446"/>
                      <a:pt x="293" y="446"/>
                    </a:cubicBezTo>
                    <a:cubicBezTo>
                      <a:pt x="293" y="446"/>
                      <a:pt x="301" y="445"/>
                      <a:pt x="304" y="443"/>
                    </a:cubicBezTo>
                    <a:cubicBezTo>
                      <a:pt x="308" y="441"/>
                      <a:pt x="314" y="432"/>
                      <a:pt x="316" y="428"/>
                    </a:cubicBezTo>
                    <a:cubicBezTo>
                      <a:pt x="318" y="423"/>
                      <a:pt x="325" y="422"/>
                      <a:pt x="327" y="431"/>
                    </a:cubicBezTo>
                    <a:cubicBezTo>
                      <a:pt x="329" y="438"/>
                      <a:pt x="333" y="444"/>
                      <a:pt x="341" y="448"/>
                    </a:cubicBezTo>
                    <a:cubicBezTo>
                      <a:pt x="341" y="400"/>
                      <a:pt x="341" y="400"/>
                      <a:pt x="341" y="400"/>
                    </a:cubicBezTo>
                    <a:cubicBezTo>
                      <a:pt x="818" y="400"/>
                      <a:pt x="818" y="400"/>
                      <a:pt x="818" y="400"/>
                    </a:cubicBezTo>
                    <a:cubicBezTo>
                      <a:pt x="818" y="310"/>
                      <a:pt x="818" y="310"/>
                      <a:pt x="818" y="310"/>
                    </a:cubicBezTo>
                    <a:cubicBezTo>
                      <a:pt x="818" y="0"/>
                      <a:pt x="818" y="0"/>
                      <a:pt x="81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4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55" name="Freeform 48"/>
              <p:cNvSpPr>
                <a:spLocks/>
              </p:cNvSpPr>
              <p:nvPr/>
            </p:nvSpPr>
            <p:spPr bwMode="auto">
              <a:xfrm>
                <a:off x="13168313" y="3629025"/>
                <a:ext cx="1795463" cy="1317625"/>
              </a:xfrm>
              <a:custGeom>
                <a:avLst/>
                <a:gdLst/>
                <a:ahLst/>
                <a:cxnLst>
                  <a:cxn ang="0">
                    <a:pos x="803" y="0"/>
                  </a:cxn>
                  <a:cxn ang="0">
                    <a:pos x="4" y="0"/>
                  </a:cxn>
                  <a:cxn ang="0">
                    <a:pos x="0" y="830"/>
                  </a:cxn>
                  <a:cxn ang="0">
                    <a:pos x="968" y="830"/>
                  </a:cxn>
                  <a:cxn ang="0">
                    <a:pos x="1131" y="830"/>
                  </a:cxn>
                  <a:cxn ang="0">
                    <a:pos x="1131" y="211"/>
                  </a:cxn>
                  <a:cxn ang="0">
                    <a:pos x="1131" y="0"/>
                  </a:cxn>
                  <a:cxn ang="0">
                    <a:pos x="803" y="0"/>
                  </a:cxn>
                </a:cxnLst>
                <a:rect l="0" t="0" r="r" b="b"/>
                <a:pathLst>
                  <a:path w="1131" h="830">
                    <a:moveTo>
                      <a:pt x="803" y="0"/>
                    </a:moveTo>
                    <a:lnTo>
                      <a:pt x="4" y="0"/>
                    </a:lnTo>
                    <a:lnTo>
                      <a:pt x="0" y="830"/>
                    </a:lnTo>
                    <a:lnTo>
                      <a:pt x="968" y="830"/>
                    </a:lnTo>
                    <a:lnTo>
                      <a:pt x="1131" y="830"/>
                    </a:lnTo>
                    <a:lnTo>
                      <a:pt x="1131" y="211"/>
                    </a:lnTo>
                    <a:lnTo>
                      <a:pt x="1131" y="0"/>
                    </a:lnTo>
                    <a:lnTo>
                      <a:pt x="803" y="0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56" name="Freeform 49"/>
              <p:cNvSpPr>
                <a:spLocks/>
              </p:cNvSpPr>
              <p:nvPr/>
            </p:nvSpPr>
            <p:spPr bwMode="auto">
              <a:xfrm>
                <a:off x="11049000" y="723900"/>
                <a:ext cx="1604963" cy="2560637"/>
              </a:xfrm>
              <a:custGeom>
                <a:avLst/>
                <a:gdLst/>
                <a:ahLst/>
                <a:cxnLst>
                  <a:cxn ang="0">
                    <a:pos x="414" y="431"/>
                  </a:cxn>
                  <a:cxn ang="0">
                    <a:pos x="403" y="428"/>
                  </a:cxn>
                  <a:cxn ang="0">
                    <a:pos x="391" y="443"/>
                  </a:cxn>
                  <a:cxn ang="0">
                    <a:pos x="380" y="446"/>
                  </a:cxn>
                  <a:cxn ang="0">
                    <a:pos x="354" y="447"/>
                  </a:cxn>
                  <a:cxn ang="0">
                    <a:pos x="340" y="453"/>
                  </a:cxn>
                  <a:cxn ang="0">
                    <a:pos x="314" y="449"/>
                  </a:cxn>
                  <a:cxn ang="0">
                    <a:pos x="306" y="459"/>
                  </a:cxn>
                  <a:cxn ang="0">
                    <a:pos x="296" y="446"/>
                  </a:cxn>
                  <a:cxn ang="0">
                    <a:pos x="283" y="422"/>
                  </a:cxn>
                  <a:cxn ang="0">
                    <a:pos x="266" y="415"/>
                  </a:cxn>
                  <a:cxn ang="0">
                    <a:pos x="265" y="394"/>
                  </a:cxn>
                  <a:cxn ang="0">
                    <a:pos x="252" y="379"/>
                  </a:cxn>
                  <a:cxn ang="0">
                    <a:pos x="243" y="355"/>
                  </a:cxn>
                  <a:cxn ang="0">
                    <a:pos x="230" y="336"/>
                  </a:cxn>
                  <a:cxn ang="0">
                    <a:pos x="217" y="345"/>
                  </a:cxn>
                  <a:cxn ang="0">
                    <a:pos x="201" y="353"/>
                  </a:cxn>
                  <a:cxn ang="0">
                    <a:pos x="187" y="336"/>
                  </a:cxn>
                  <a:cxn ang="0">
                    <a:pos x="194" y="318"/>
                  </a:cxn>
                  <a:cxn ang="0">
                    <a:pos x="195" y="304"/>
                  </a:cxn>
                  <a:cxn ang="0">
                    <a:pos x="197" y="274"/>
                  </a:cxn>
                  <a:cxn ang="0">
                    <a:pos x="203" y="242"/>
                  </a:cxn>
                  <a:cxn ang="0">
                    <a:pos x="173" y="229"/>
                  </a:cxn>
                  <a:cxn ang="0">
                    <a:pos x="160" y="208"/>
                  </a:cxn>
                  <a:cxn ang="0">
                    <a:pos x="137" y="179"/>
                  </a:cxn>
                  <a:cxn ang="0">
                    <a:pos x="116" y="171"/>
                  </a:cxn>
                  <a:cxn ang="0">
                    <a:pos x="113" y="148"/>
                  </a:cxn>
                  <a:cxn ang="0">
                    <a:pos x="96" y="117"/>
                  </a:cxn>
                  <a:cxn ang="0">
                    <a:pos x="87" y="104"/>
                  </a:cxn>
                  <a:cxn ang="0">
                    <a:pos x="87" y="0"/>
                  </a:cxn>
                  <a:cxn ang="0">
                    <a:pos x="21" y="0"/>
                  </a:cxn>
                  <a:cxn ang="0">
                    <a:pos x="21" y="273"/>
                  </a:cxn>
                  <a:cxn ang="0">
                    <a:pos x="26" y="296"/>
                  </a:cxn>
                  <a:cxn ang="0">
                    <a:pos x="28" y="303"/>
                  </a:cxn>
                  <a:cxn ang="0">
                    <a:pos x="52" y="329"/>
                  </a:cxn>
                  <a:cxn ang="0">
                    <a:pos x="50" y="363"/>
                  </a:cxn>
                  <a:cxn ang="0">
                    <a:pos x="32" y="407"/>
                  </a:cxn>
                  <a:cxn ang="0">
                    <a:pos x="20" y="424"/>
                  </a:cxn>
                  <a:cxn ang="0">
                    <a:pos x="6" y="445"/>
                  </a:cxn>
                  <a:cxn ang="0">
                    <a:pos x="19" y="471"/>
                  </a:cxn>
                  <a:cxn ang="0">
                    <a:pos x="26" y="493"/>
                  </a:cxn>
                  <a:cxn ang="0">
                    <a:pos x="19" y="509"/>
                  </a:cxn>
                  <a:cxn ang="0">
                    <a:pos x="19" y="683"/>
                  </a:cxn>
                  <a:cxn ang="0">
                    <a:pos x="225" y="683"/>
                  </a:cxn>
                  <a:cxn ang="0">
                    <a:pos x="428" y="683"/>
                  </a:cxn>
                  <a:cxn ang="0">
                    <a:pos x="428" y="448"/>
                  </a:cxn>
                  <a:cxn ang="0">
                    <a:pos x="414" y="431"/>
                  </a:cxn>
                </a:cxnLst>
                <a:rect l="0" t="0" r="r" b="b"/>
                <a:pathLst>
                  <a:path w="428" h="683">
                    <a:moveTo>
                      <a:pt x="414" y="431"/>
                    </a:moveTo>
                    <a:cubicBezTo>
                      <a:pt x="412" y="422"/>
                      <a:pt x="405" y="423"/>
                      <a:pt x="403" y="428"/>
                    </a:cubicBezTo>
                    <a:cubicBezTo>
                      <a:pt x="401" y="432"/>
                      <a:pt x="395" y="441"/>
                      <a:pt x="391" y="443"/>
                    </a:cubicBezTo>
                    <a:cubicBezTo>
                      <a:pt x="388" y="445"/>
                      <a:pt x="380" y="446"/>
                      <a:pt x="380" y="446"/>
                    </a:cubicBezTo>
                    <a:cubicBezTo>
                      <a:pt x="380" y="446"/>
                      <a:pt x="363" y="446"/>
                      <a:pt x="354" y="447"/>
                    </a:cubicBezTo>
                    <a:cubicBezTo>
                      <a:pt x="345" y="448"/>
                      <a:pt x="347" y="448"/>
                      <a:pt x="340" y="453"/>
                    </a:cubicBezTo>
                    <a:cubicBezTo>
                      <a:pt x="333" y="457"/>
                      <a:pt x="317" y="449"/>
                      <a:pt x="314" y="449"/>
                    </a:cubicBezTo>
                    <a:cubicBezTo>
                      <a:pt x="312" y="449"/>
                      <a:pt x="312" y="453"/>
                      <a:pt x="306" y="459"/>
                    </a:cubicBezTo>
                    <a:cubicBezTo>
                      <a:pt x="301" y="465"/>
                      <a:pt x="299" y="454"/>
                      <a:pt x="296" y="446"/>
                    </a:cubicBezTo>
                    <a:cubicBezTo>
                      <a:pt x="292" y="439"/>
                      <a:pt x="286" y="432"/>
                      <a:pt x="283" y="422"/>
                    </a:cubicBezTo>
                    <a:cubicBezTo>
                      <a:pt x="281" y="413"/>
                      <a:pt x="266" y="418"/>
                      <a:pt x="266" y="415"/>
                    </a:cubicBezTo>
                    <a:cubicBezTo>
                      <a:pt x="266" y="413"/>
                      <a:pt x="266" y="404"/>
                      <a:pt x="265" y="394"/>
                    </a:cubicBezTo>
                    <a:cubicBezTo>
                      <a:pt x="263" y="384"/>
                      <a:pt x="257" y="382"/>
                      <a:pt x="252" y="379"/>
                    </a:cubicBezTo>
                    <a:cubicBezTo>
                      <a:pt x="248" y="376"/>
                      <a:pt x="246" y="365"/>
                      <a:pt x="243" y="355"/>
                    </a:cubicBezTo>
                    <a:cubicBezTo>
                      <a:pt x="241" y="345"/>
                      <a:pt x="230" y="336"/>
                      <a:pt x="230" y="336"/>
                    </a:cubicBezTo>
                    <a:cubicBezTo>
                      <a:pt x="230" y="336"/>
                      <a:pt x="221" y="342"/>
                      <a:pt x="217" y="345"/>
                    </a:cubicBezTo>
                    <a:cubicBezTo>
                      <a:pt x="212" y="349"/>
                      <a:pt x="206" y="354"/>
                      <a:pt x="201" y="353"/>
                    </a:cubicBezTo>
                    <a:cubicBezTo>
                      <a:pt x="195" y="352"/>
                      <a:pt x="187" y="340"/>
                      <a:pt x="187" y="336"/>
                    </a:cubicBezTo>
                    <a:cubicBezTo>
                      <a:pt x="187" y="331"/>
                      <a:pt x="192" y="321"/>
                      <a:pt x="194" y="318"/>
                    </a:cubicBezTo>
                    <a:cubicBezTo>
                      <a:pt x="195" y="314"/>
                      <a:pt x="199" y="307"/>
                      <a:pt x="195" y="304"/>
                    </a:cubicBezTo>
                    <a:cubicBezTo>
                      <a:pt x="192" y="300"/>
                      <a:pt x="196" y="288"/>
                      <a:pt x="197" y="274"/>
                    </a:cubicBezTo>
                    <a:cubicBezTo>
                      <a:pt x="198" y="259"/>
                      <a:pt x="205" y="249"/>
                      <a:pt x="203" y="242"/>
                    </a:cubicBezTo>
                    <a:cubicBezTo>
                      <a:pt x="200" y="235"/>
                      <a:pt x="176" y="231"/>
                      <a:pt x="173" y="229"/>
                    </a:cubicBezTo>
                    <a:cubicBezTo>
                      <a:pt x="171" y="227"/>
                      <a:pt x="164" y="216"/>
                      <a:pt x="160" y="208"/>
                    </a:cubicBezTo>
                    <a:cubicBezTo>
                      <a:pt x="156" y="200"/>
                      <a:pt x="141" y="185"/>
                      <a:pt x="137" y="179"/>
                    </a:cubicBezTo>
                    <a:cubicBezTo>
                      <a:pt x="133" y="172"/>
                      <a:pt x="116" y="171"/>
                      <a:pt x="116" y="171"/>
                    </a:cubicBezTo>
                    <a:cubicBezTo>
                      <a:pt x="116" y="171"/>
                      <a:pt x="114" y="156"/>
                      <a:pt x="113" y="148"/>
                    </a:cubicBezTo>
                    <a:cubicBezTo>
                      <a:pt x="112" y="140"/>
                      <a:pt x="101" y="121"/>
                      <a:pt x="96" y="117"/>
                    </a:cubicBezTo>
                    <a:cubicBezTo>
                      <a:pt x="92" y="112"/>
                      <a:pt x="87" y="104"/>
                      <a:pt x="87" y="104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49"/>
                      <a:pt x="18" y="263"/>
                      <a:pt x="21" y="273"/>
                    </a:cubicBezTo>
                    <a:cubicBezTo>
                      <a:pt x="23" y="283"/>
                      <a:pt x="26" y="288"/>
                      <a:pt x="26" y="296"/>
                    </a:cubicBezTo>
                    <a:cubicBezTo>
                      <a:pt x="26" y="298"/>
                      <a:pt x="27" y="300"/>
                      <a:pt x="28" y="303"/>
                    </a:cubicBezTo>
                    <a:cubicBezTo>
                      <a:pt x="33" y="312"/>
                      <a:pt x="44" y="325"/>
                      <a:pt x="52" y="329"/>
                    </a:cubicBezTo>
                    <a:cubicBezTo>
                      <a:pt x="62" y="333"/>
                      <a:pt x="55" y="352"/>
                      <a:pt x="50" y="363"/>
                    </a:cubicBezTo>
                    <a:cubicBezTo>
                      <a:pt x="46" y="374"/>
                      <a:pt x="33" y="399"/>
                      <a:pt x="32" y="407"/>
                    </a:cubicBezTo>
                    <a:cubicBezTo>
                      <a:pt x="31" y="415"/>
                      <a:pt x="26" y="421"/>
                      <a:pt x="20" y="424"/>
                    </a:cubicBezTo>
                    <a:cubicBezTo>
                      <a:pt x="14" y="428"/>
                      <a:pt x="12" y="437"/>
                      <a:pt x="6" y="445"/>
                    </a:cubicBezTo>
                    <a:cubicBezTo>
                      <a:pt x="0" y="453"/>
                      <a:pt x="11" y="470"/>
                      <a:pt x="19" y="471"/>
                    </a:cubicBezTo>
                    <a:cubicBezTo>
                      <a:pt x="27" y="472"/>
                      <a:pt x="29" y="486"/>
                      <a:pt x="26" y="493"/>
                    </a:cubicBezTo>
                    <a:cubicBezTo>
                      <a:pt x="23" y="500"/>
                      <a:pt x="19" y="509"/>
                      <a:pt x="19" y="509"/>
                    </a:cubicBezTo>
                    <a:cubicBezTo>
                      <a:pt x="19" y="683"/>
                      <a:pt x="19" y="683"/>
                      <a:pt x="19" y="683"/>
                    </a:cubicBezTo>
                    <a:cubicBezTo>
                      <a:pt x="225" y="683"/>
                      <a:pt x="225" y="683"/>
                      <a:pt x="225" y="683"/>
                    </a:cubicBezTo>
                    <a:cubicBezTo>
                      <a:pt x="428" y="683"/>
                      <a:pt x="428" y="683"/>
                      <a:pt x="428" y="683"/>
                    </a:cubicBezTo>
                    <a:cubicBezTo>
                      <a:pt x="428" y="448"/>
                      <a:pt x="428" y="448"/>
                      <a:pt x="428" y="448"/>
                    </a:cubicBezTo>
                    <a:cubicBezTo>
                      <a:pt x="420" y="444"/>
                      <a:pt x="416" y="438"/>
                      <a:pt x="414" y="431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57" name="Freeform 50"/>
              <p:cNvSpPr>
                <a:spLocks/>
              </p:cNvSpPr>
              <p:nvPr/>
            </p:nvSpPr>
            <p:spPr bwMode="auto">
              <a:xfrm>
                <a:off x="17622838" y="5572125"/>
                <a:ext cx="911225" cy="1473200"/>
              </a:xfrm>
              <a:custGeom>
                <a:avLst/>
                <a:gdLst/>
                <a:ahLst/>
                <a:cxnLst>
                  <a:cxn ang="0">
                    <a:pos x="221" y="305"/>
                  </a:cxn>
                  <a:cxn ang="0">
                    <a:pos x="222" y="206"/>
                  </a:cxn>
                  <a:cxn ang="0">
                    <a:pos x="228" y="141"/>
                  </a:cxn>
                  <a:cxn ang="0">
                    <a:pos x="236" y="100"/>
                  </a:cxn>
                  <a:cxn ang="0">
                    <a:pos x="243" y="25"/>
                  </a:cxn>
                  <a:cxn ang="0">
                    <a:pos x="240" y="10"/>
                  </a:cxn>
                  <a:cxn ang="0">
                    <a:pos x="235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0" y="15"/>
                  </a:cxn>
                  <a:cxn ang="0">
                    <a:pos x="80" y="19"/>
                  </a:cxn>
                  <a:cxn ang="0">
                    <a:pos x="75" y="29"/>
                  </a:cxn>
                  <a:cxn ang="0">
                    <a:pos x="69" y="47"/>
                  </a:cxn>
                  <a:cxn ang="0">
                    <a:pos x="58" y="62"/>
                  </a:cxn>
                  <a:cxn ang="0">
                    <a:pos x="51" y="71"/>
                  </a:cxn>
                  <a:cxn ang="0">
                    <a:pos x="44" y="90"/>
                  </a:cxn>
                  <a:cxn ang="0">
                    <a:pos x="36" y="110"/>
                  </a:cxn>
                  <a:cxn ang="0">
                    <a:pos x="29" y="122"/>
                  </a:cxn>
                  <a:cxn ang="0">
                    <a:pos x="38" y="144"/>
                  </a:cxn>
                  <a:cxn ang="0">
                    <a:pos x="31" y="166"/>
                  </a:cxn>
                  <a:cxn ang="0">
                    <a:pos x="36" y="175"/>
                  </a:cxn>
                  <a:cxn ang="0">
                    <a:pos x="38" y="190"/>
                  </a:cxn>
                  <a:cxn ang="0">
                    <a:pos x="41" y="204"/>
                  </a:cxn>
                  <a:cxn ang="0">
                    <a:pos x="48" y="223"/>
                  </a:cxn>
                  <a:cxn ang="0">
                    <a:pos x="42" y="234"/>
                  </a:cxn>
                  <a:cxn ang="0">
                    <a:pos x="34" y="251"/>
                  </a:cxn>
                  <a:cxn ang="0">
                    <a:pos x="18" y="271"/>
                  </a:cxn>
                  <a:cxn ang="0">
                    <a:pos x="12" y="279"/>
                  </a:cxn>
                  <a:cxn ang="0">
                    <a:pos x="12" y="292"/>
                  </a:cxn>
                  <a:cxn ang="0">
                    <a:pos x="4" y="308"/>
                  </a:cxn>
                  <a:cxn ang="0">
                    <a:pos x="4" y="315"/>
                  </a:cxn>
                  <a:cxn ang="0">
                    <a:pos x="4" y="328"/>
                  </a:cxn>
                  <a:cxn ang="0">
                    <a:pos x="130" y="328"/>
                  </a:cxn>
                  <a:cxn ang="0">
                    <a:pos x="124" y="349"/>
                  </a:cxn>
                  <a:cxn ang="0">
                    <a:pos x="131" y="366"/>
                  </a:cxn>
                  <a:cxn ang="0">
                    <a:pos x="136" y="388"/>
                  </a:cxn>
                  <a:cxn ang="0">
                    <a:pos x="142" y="393"/>
                  </a:cxn>
                  <a:cxn ang="0">
                    <a:pos x="148" y="388"/>
                  </a:cxn>
                  <a:cxn ang="0">
                    <a:pos x="168" y="377"/>
                  </a:cxn>
                  <a:cxn ang="0">
                    <a:pos x="208" y="375"/>
                  </a:cxn>
                  <a:cxn ang="0">
                    <a:pos x="222" y="376"/>
                  </a:cxn>
                  <a:cxn ang="0">
                    <a:pos x="221" y="305"/>
                  </a:cxn>
                </a:cxnLst>
                <a:rect l="0" t="0" r="r" b="b"/>
                <a:pathLst>
                  <a:path w="243" h="393">
                    <a:moveTo>
                      <a:pt x="221" y="305"/>
                    </a:moveTo>
                    <a:cubicBezTo>
                      <a:pt x="221" y="301"/>
                      <a:pt x="219" y="217"/>
                      <a:pt x="222" y="206"/>
                    </a:cubicBezTo>
                    <a:cubicBezTo>
                      <a:pt x="224" y="194"/>
                      <a:pt x="227" y="151"/>
                      <a:pt x="228" y="141"/>
                    </a:cubicBezTo>
                    <a:cubicBezTo>
                      <a:pt x="228" y="130"/>
                      <a:pt x="236" y="111"/>
                      <a:pt x="236" y="100"/>
                    </a:cubicBezTo>
                    <a:cubicBezTo>
                      <a:pt x="236" y="89"/>
                      <a:pt x="243" y="30"/>
                      <a:pt x="243" y="25"/>
                    </a:cubicBezTo>
                    <a:cubicBezTo>
                      <a:pt x="243" y="20"/>
                      <a:pt x="243" y="13"/>
                      <a:pt x="240" y="10"/>
                    </a:cubicBezTo>
                    <a:cubicBezTo>
                      <a:pt x="238" y="9"/>
                      <a:pt x="237" y="5"/>
                      <a:pt x="235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8" y="1"/>
                      <a:pt x="98" y="2"/>
                      <a:pt x="98" y="2"/>
                    </a:cubicBezTo>
                    <a:cubicBezTo>
                      <a:pt x="96" y="6"/>
                      <a:pt x="94" y="12"/>
                      <a:pt x="90" y="15"/>
                    </a:cubicBezTo>
                    <a:cubicBezTo>
                      <a:pt x="87" y="17"/>
                      <a:pt x="81" y="15"/>
                      <a:pt x="80" y="19"/>
                    </a:cubicBezTo>
                    <a:cubicBezTo>
                      <a:pt x="80" y="23"/>
                      <a:pt x="76" y="23"/>
                      <a:pt x="75" y="29"/>
                    </a:cubicBezTo>
                    <a:cubicBezTo>
                      <a:pt x="74" y="35"/>
                      <a:pt x="70" y="40"/>
                      <a:pt x="69" y="47"/>
                    </a:cubicBezTo>
                    <a:cubicBezTo>
                      <a:pt x="69" y="54"/>
                      <a:pt x="59" y="59"/>
                      <a:pt x="58" y="62"/>
                    </a:cubicBezTo>
                    <a:cubicBezTo>
                      <a:pt x="56" y="64"/>
                      <a:pt x="51" y="67"/>
                      <a:pt x="51" y="71"/>
                    </a:cubicBezTo>
                    <a:cubicBezTo>
                      <a:pt x="51" y="75"/>
                      <a:pt x="45" y="83"/>
                      <a:pt x="44" y="90"/>
                    </a:cubicBezTo>
                    <a:cubicBezTo>
                      <a:pt x="42" y="97"/>
                      <a:pt x="40" y="105"/>
                      <a:pt x="36" y="110"/>
                    </a:cubicBezTo>
                    <a:cubicBezTo>
                      <a:pt x="32" y="115"/>
                      <a:pt x="24" y="112"/>
                      <a:pt x="29" y="122"/>
                    </a:cubicBezTo>
                    <a:cubicBezTo>
                      <a:pt x="35" y="133"/>
                      <a:pt x="38" y="138"/>
                      <a:pt x="38" y="144"/>
                    </a:cubicBezTo>
                    <a:cubicBezTo>
                      <a:pt x="39" y="150"/>
                      <a:pt x="29" y="162"/>
                      <a:pt x="31" y="166"/>
                    </a:cubicBezTo>
                    <a:cubicBezTo>
                      <a:pt x="38" y="173"/>
                      <a:pt x="37" y="173"/>
                      <a:pt x="36" y="175"/>
                    </a:cubicBezTo>
                    <a:cubicBezTo>
                      <a:pt x="36" y="178"/>
                      <a:pt x="34" y="180"/>
                      <a:pt x="38" y="190"/>
                    </a:cubicBezTo>
                    <a:cubicBezTo>
                      <a:pt x="42" y="200"/>
                      <a:pt x="40" y="198"/>
                      <a:pt x="41" y="204"/>
                    </a:cubicBezTo>
                    <a:cubicBezTo>
                      <a:pt x="42" y="209"/>
                      <a:pt x="48" y="220"/>
                      <a:pt x="48" y="223"/>
                    </a:cubicBezTo>
                    <a:cubicBezTo>
                      <a:pt x="48" y="227"/>
                      <a:pt x="44" y="228"/>
                      <a:pt x="42" y="234"/>
                    </a:cubicBezTo>
                    <a:cubicBezTo>
                      <a:pt x="40" y="240"/>
                      <a:pt x="37" y="247"/>
                      <a:pt x="34" y="251"/>
                    </a:cubicBezTo>
                    <a:cubicBezTo>
                      <a:pt x="31" y="255"/>
                      <a:pt x="23" y="265"/>
                      <a:pt x="18" y="271"/>
                    </a:cubicBezTo>
                    <a:cubicBezTo>
                      <a:pt x="14" y="277"/>
                      <a:pt x="15" y="279"/>
                      <a:pt x="12" y="279"/>
                    </a:cubicBezTo>
                    <a:cubicBezTo>
                      <a:pt x="9" y="280"/>
                      <a:pt x="12" y="284"/>
                      <a:pt x="12" y="292"/>
                    </a:cubicBezTo>
                    <a:cubicBezTo>
                      <a:pt x="12" y="299"/>
                      <a:pt x="7" y="305"/>
                      <a:pt x="4" y="308"/>
                    </a:cubicBezTo>
                    <a:cubicBezTo>
                      <a:pt x="0" y="311"/>
                      <a:pt x="2" y="312"/>
                      <a:pt x="4" y="315"/>
                    </a:cubicBezTo>
                    <a:cubicBezTo>
                      <a:pt x="5" y="317"/>
                      <a:pt x="4" y="328"/>
                      <a:pt x="4" y="328"/>
                    </a:cubicBezTo>
                    <a:cubicBezTo>
                      <a:pt x="130" y="328"/>
                      <a:pt x="130" y="328"/>
                      <a:pt x="130" y="328"/>
                    </a:cubicBezTo>
                    <a:cubicBezTo>
                      <a:pt x="130" y="328"/>
                      <a:pt x="129" y="342"/>
                      <a:pt x="124" y="349"/>
                    </a:cubicBezTo>
                    <a:cubicBezTo>
                      <a:pt x="119" y="357"/>
                      <a:pt x="128" y="363"/>
                      <a:pt x="131" y="366"/>
                    </a:cubicBezTo>
                    <a:cubicBezTo>
                      <a:pt x="134" y="369"/>
                      <a:pt x="136" y="386"/>
                      <a:pt x="136" y="388"/>
                    </a:cubicBezTo>
                    <a:cubicBezTo>
                      <a:pt x="136" y="389"/>
                      <a:pt x="139" y="391"/>
                      <a:pt x="142" y="393"/>
                    </a:cubicBezTo>
                    <a:cubicBezTo>
                      <a:pt x="145" y="392"/>
                      <a:pt x="147" y="390"/>
                      <a:pt x="148" y="388"/>
                    </a:cubicBezTo>
                    <a:cubicBezTo>
                      <a:pt x="150" y="382"/>
                      <a:pt x="162" y="384"/>
                      <a:pt x="168" y="377"/>
                    </a:cubicBezTo>
                    <a:cubicBezTo>
                      <a:pt x="175" y="371"/>
                      <a:pt x="202" y="376"/>
                      <a:pt x="208" y="375"/>
                    </a:cubicBezTo>
                    <a:cubicBezTo>
                      <a:pt x="210" y="375"/>
                      <a:pt x="216" y="376"/>
                      <a:pt x="222" y="376"/>
                    </a:cubicBezTo>
                    <a:cubicBezTo>
                      <a:pt x="222" y="349"/>
                      <a:pt x="222" y="309"/>
                      <a:pt x="221" y="305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58" name="Freeform 51"/>
              <p:cNvSpPr>
                <a:spLocks/>
              </p:cNvSpPr>
              <p:nvPr/>
            </p:nvSpPr>
            <p:spPr bwMode="auto">
              <a:xfrm>
                <a:off x="18443575" y="5572125"/>
                <a:ext cx="896938" cy="1450975"/>
              </a:xfrm>
              <a:custGeom>
                <a:avLst/>
                <a:gdLst/>
                <a:ahLst/>
                <a:cxnLst>
                  <a:cxn ang="0">
                    <a:pos x="71" y="366"/>
                  </a:cxn>
                  <a:cxn ang="0">
                    <a:pos x="57" y="328"/>
                  </a:cxn>
                  <a:cxn ang="0">
                    <a:pos x="235" y="328"/>
                  </a:cxn>
                  <a:cxn ang="0">
                    <a:pos x="228" y="305"/>
                  </a:cxn>
                  <a:cxn ang="0">
                    <a:pos x="231" y="275"/>
                  </a:cxn>
                  <a:cxn ang="0">
                    <a:pos x="226" y="253"/>
                  </a:cxn>
                  <a:cxn ang="0">
                    <a:pos x="239" y="226"/>
                  </a:cxn>
                  <a:cxn ang="0">
                    <a:pos x="226" y="186"/>
                  </a:cxn>
                  <a:cxn ang="0">
                    <a:pos x="218" y="152"/>
                  </a:cxn>
                  <a:cxn ang="0">
                    <a:pos x="207" y="87"/>
                  </a:cxn>
                  <a:cxn ang="0">
                    <a:pos x="196" y="20"/>
                  </a:cxn>
                  <a:cxn ang="0">
                    <a:pos x="194" y="0"/>
                  </a:cxn>
                  <a:cxn ang="0">
                    <a:pos x="16" y="0"/>
                  </a:cxn>
                  <a:cxn ang="0">
                    <a:pos x="21" y="10"/>
                  </a:cxn>
                  <a:cxn ang="0">
                    <a:pos x="24" y="25"/>
                  </a:cxn>
                  <a:cxn ang="0">
                    <a:pos x="17" y="100"/>
                  </a:cxn>
                  <a:cxn ang="0">
                    <a:pos x="9" y="141"/>
                  </a:cxn>
                  <a:cxn ang="0">
                    <a:pos x="3" y="206"/>
                  </a:cxn>
                  <a:cxn ang="0">
                    <a:pos x="2" y="305"/>
                  </a:cxn>
                  <a:cxn ang="0">
                    <a:pos x="3" y="376"/>
                  </a:cxn>
                  <a:cxn ang="0">
                    <a:pos x="18" y="375"/>
                  </a:cxn>
                  <a:cxn ang="0">
                    <a:pos x="25" y="357"/>
                  </a:cxn>
                  <a:cxn ang="0">
                    <a:pos x="35" y="352"/>
                  </a:cxn>
                  <a:cxn ang="0">
                    <a:pos x="37" y="375"/>
                  </a:cxn>
                  <a:cxn ang="0">
                    <a:pos x="66" y="385"/>
                  </a:cxn>
                  <a:cxn ang="0">
                    <a:pos x="67" y="384"/>
                  </a:cxn>
                  <a:cxn ang="0">
                    <a:pos x="71" y="366"/>
                  </a:cxn>
                </a:cxnLst>
                <a:rect l="0" t="0" r="r" b="b"/>
                <a:pathLst>
                  <a:path w="239" h="387">
                    <a:moveTo>
                      <a:pt x="71" y="366"/>
                    </a:moveTo>
                    <a:cubicBezTo>
                      <a:pt x="68" y="355"/>
                      <a:pt x="57" y="328"/>
                      <a:pt x="57" y="328"/>
                    </a:cubicBezTo>
                    <a:cubicBezTo>
                      <a:pt x="235" y="328"/>
                      <a:pt x="235" y="328"/>
                      <a:pt x="235" y="328"/>
                    </a:cubicBezTo>
                    <a:cubicBezTo>
                      <a:pt x="235" y="328"/>
                      <a:pt x="228" y="315"/>
                      <a:pt x="228" y="305"/>
                    </a:cubicBezTo>
                    <a:cubicBezTo>
                      <a:pt x="228" y="294"/>
                      <a:pt x="231" y="280"/>
                      <a:pt x="231" y="275"/>
                    </a:cubicBezTo>
                    <a:cubicBezTo>
                      <a:pt x="231" y="270"/>
                      <a:pt x="225" y="259"/>
                      <a:pt x="226" y="253"/>
                    </a:cubicBezTo>
                    <a:cubicBezTo>
                      <a:pt x="228" y="248"/>
                      <a:pt x="239" y="229"/>
                      <a:pt x="239" y="226"/>
                    </a:cubicBezTo>
                    <a:cubicBezTo>
                      <a:pt x="239" y="223"/>
                      <a:pt x="230" y="189"/>
                      <a:pt x="226" y="186"/>
                    </a:cubicBezTo>
                    <a:cubicBezTo>
                      <a:pt x="223" y="183"/>
                      <a:pt x="219" y="160"/>
                      <a:pt x="218" y="152"/>
                    </a:cubicBezTo>
                    <a:cubicBezTo>
                      <a:pt x="218" y="144"/>
                      <a:pt x="207" y="97"/>
                      <a:pt x="207" y="87"/>
                    </a:cubicBezTo>
                    <a:cubicBezTo>
                      <a:pt x="207" y="77"/>
                      <a:pt x="196" y="23"/>
                      <a:pt x="196" y="20"/>
                    </a:cubicBezTo>
                    <a:cubicBezTo>
                      <a:pt x="196" y="19"/>
                      <a:pt x="195" y="10"/>
                      <a:pt x="19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5"/>
                      <a:pt x="19" y="9"/>
                      <a:pt x="21" y="10"/>
                    </a:cubicBezTo>
                    <a:cubicBezTo>
                      <a:pt x="24" y="13"/>
                      <a:pt x="24" y="20"/>
                      <a:pt x="24" y="25"/>
                    </a:cubicBezTo>
                    <a:cubicBezTo>
                      <a:pt x="24" y="30"/>
                      <a:pt x="17" y="89"/>
                      <a:pt x="17" y="100"/>
                    </a:cubicBezTo>
                    <a:cubicBezTo>
                      <a:pt x="17" y="111"/>
                      <a:pt x="9" y="130"/>
                      <a:pt x="9" y="141"/>
                    </a:cubicBezTo>
                    <a:cubicBezTo>
                      <a:pt x="8" y="151"/>
                      <a:pt x="5" y="194"/>
                      <a:pt x="3" y="206"/>
                    </a:cubicBezTo>
                    <a:cubicBezTo>
                      <a:pt x="0" y="217"/>
                      <a:pt x="2" y="301"/>
                      <a:pt x="2" y="305"/>
                    </a:cubicBezTo>
                    <a:cubicBezTo>
                      <a:pt x="3" y="309"/>
                      <a:pt x="3" y="349"/>
                      <a:pt x="3" y="376"/>
                    </a:cubicBezTo>
                    <a:cubicBezTo>
                      <a:pt x="8" y="376"/>
                      <a:pt x="14" y="376"/>
                      <a:pt x="18" y="375"/>
                    </a:cubicBezTo>
                    <a:cubicBezTo>
                      <a:pt x="27" y="373"/>
                      <a:pt x="23" y="368"/>
                      <a:pt x="25" y="357"/>
                    </a:cubicBezTo>
                    <a:cubicBezTo>
                      <a:pt x="26" y="345"/>
                      <a:pt x="34" y="350"/>
                      <a:pt x="35" y="352"/>
                    </a:cubicBezTo>
                    <a:cubicBezTo>
                      <a:pt x="35" y="354"/>
                      <a:pt x="37" y="368"/>
                      <a:pt x="37" y="375"/>
                    </a:cubicBezTo>
                    <a:cubicBezTo>
                      <a:pt x="37" y="382"/>
                      <a:pt x="55" y="387"/>
                      <a:pt x="66" y="385"/>
                    </a:cubicBezTo>
                    <a:cubicBezTo>
                      <a:pt x="66" y="385"/>
                      <a:pt x="67" y="385"/>
                      <a:pt x="67" y="384"/>
                    </a:cubicBezTo>
                    <a:cubicBezTo>
                      <a:pt x="70" y="379"/>
                      <a:pt x="74" y="373"/>
                      <a:pt x="71" y="366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59" name="Freeform 52"/>
              <p:cNvSpPr>
                <a:spLocks/>
              </p:cNvSpPr>
              <p:nvPr/>
            </p:nvSpPr>
            <p:spPr bwMode="auto">
              <a:xfrm>
                <a:off x="19745325" y="5516563"/>
                <a:ext cx="1230313" cy="993775"/>
              </a:xfrm>
              <a:custGeom>
                <a:avLst/>
                <a:gdLst/>
                <a:ahLst/>
                <a:cxnLst>
                  <a:cxn ang="0">
                    <a:pos x="190" y="33"/>
                  </a:cxn>
                  <a:cxn ang="0">
                    <a:pos x="173" y="16"/>
                  </a:cxn>
                  <a:cxn ang="0">
                    <a:pos x="151" y="2"/>
                  </a:cxn>
                  <a:cxn ang="0">
                    <a:pos x="113" y="2"/>
                  </a:cxn>
                  <a:cxn ang="0">
                    <a:pos x="54" y="5"/>
                  </a:cxn>
                  <a:cxn ang="0">
                    <a:pos x="25" y="16"/>
                  </a:cxn>
                  <a:cxn ang="0">
                    <a:pos x="18" y="16"/>
                  </a:cxn>
                  <a:cxn ang="0">
                    <a:pos x="5" y="31"/>
                  </a:cxn>
                  <a:cxn ang="0">
                    <a:pos x="9" y="54"/>
                  </a:cxn>
                  <a:cxn ang="0">
                    <a:pos x="35" y="70"/>
                  </a:cxn>
                  <a:cxn ang="0">
                    <a:pos x="53" y="96"/>
                  </a:cxn>
                  <a:cxn ang="0">
                    <a:pos x="73" y="117"/>
                  </a:cxn>
                  <a:cxn ang="0">
                    <a:pos x="92" y="143"/>
                  </a:cxn>
                  <a:cxn ang="0">
                    <a:pos x="120" y="172"/>
                  </a:cxn>
                  <a:cxn ang="0">
                    <a:pos x="133" y="205"/>
                  </a:cxn>
                  <a:cxn ang="0">
                    <a:pos x="147" y="223"/>
                  </a:cxn>
                  <a:cxn ang="0">
                    <a:pos x="152" y="246"/>
                  </a:cxn>
                  <a:cxn ang="0">
                    <a:pos x="164" y="265"/>
                  </a:cxn>
                  <a:cxn ang="0">
                    <a:pos x="167" y="259"/>
                  </a:cxn>
                  <a:cxn ang="0">
                    <a:pos x="195" y="227"/>
                  </a:cxn>
                  <a:cxn ang="0">
                    <a:pos x="213" y="211"/>
                  </a:cxn>
                  <a:cxn ang="0">
                    <a:pos x="245" y="195"/>
                  </a:cxn>
                  <a:cxn ang="0">
                    <a:pos x="274" y="178"/>
                  </a:cxn>
                  <a:cxn ang="0">
                    <a:pos x="277" y="161"/>
                  </a:cxn>
                  <a:cxn ang="0">
                    <a:pos x="297" y="131"/>
                  </a:cxn>
                  <a:cxn ang="0">
                    <a:pos x="328" y="106"/>
                  </a:cxn>
                  <a:cxn ang="0">
                    <a:pos x="328" y="106"/>
                  </a:cxn>
                  <a:cxn ang="0">
                    <a:pos x="253" y="33"/>
                  </a:cxn>
                  <a:cxn ang="0">
                    <a:pos x="190" y="33"/>
                  </a:cxn>
                </a:cxnLst>
                <a:rect l="0" t="0" r="r" b="b"/>
                <a:pathLst>
                  <a:path w="328" h="265">
                    <a:moveTo>
                      <a:pt x="190" y="33"/>
                    </a:moveTo>
                    <a:cubicBezTo>
                      <a:pt x="186" y="32"/>
                      <a:pt x="174" y="18"/>
                      <a:pt x="173" y="16"/>
                    </a:cubicBezTo>
                    <a:cubicBezTo>
                      <a:pt x="172" y="14"/>
                      <a:pt x="156" y="5"/>
                      <a:pt x="151" y="2"/>
                    </a:cubicBezTo>
                    <a:cubicBezTo>
                      <a:pt x="146" y="0"/>
                      <a:pt x="124" y="2"/>
                      <a:pt x="113" y="2"/>
                    </a:cubicBezTo>
                    <a:cubicBezTo>
                      <a:pt x="101" y="2"/>
                      <a:pt x="59" y="2"/>
                      <a:pt x="54" y="5"/>
                    </a:cubicBezTo>
                    <a:cubicBezTo>
                      <a:pt x="50" y="7"/>
                      <a:pt x="25" y="16"/>
                      <a:pt x="25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4" y="21"/>
                      <a:pt x="8" y="25"/>
                      <a:pt x="5" y="31"/>
                    </a:cubicBezTo>
                    <a:cubicBezTo>
                      <a:pt x="0" y="40"/>
                      <a:pt x="4" y="49"/>
                      <a:pt x="9" y="54"/>
                    </a:cubicBezTo>
                    <a:cubicBezTo>
                      <a:pt x="15" y="59"/>
                      <a:pt x="26" y="62"/>
                      <a:pt x="35" y="70"/>
                    </a:cubicBezTo>
                    <a:cubicBezTo>
                      <a:pt x="43" y="77"/>
                      <a:pt x="50" y="93"/>
                      <a:pt x="53" y="96"/>
                    </a:cubicBezTo>
                    <a:cubicBezTo>
                      <a:pt x="56" y="100"/>
                      <a:pt x="65" y="110"/>
                      <a:pt x="73" y="117"/>
                    </a:cubicBezTo>
                    <a:cubicBezTo>
                      <a:pt x="82" y="124"/>
                      <a:pt x="86" y="135"/>
                      <a:pt x="92" y="143"/>
                    </a:cubicBezTo>
                    <a:cubicBezTo>
                      <a:pt x="99" y="152"/>
                      <a:pt x="115" y="165"/>
                      <a:pt x="120" y="172"/>
                    </a:cubicBezTo>
                    <a:cubicBezTo>
                      <a:pt x="126" y="180"/>
                      <a:pt x="131" y="197"/>
                      <a:pt x="133" y="205"/>
                    </a:cubicBezTo>
                    <a:cubicBezTo>
                      <a:pt x="134" y="213"/>
                      <a:pt x="140" y="218"/>
                      <a:pt x="147" y="223"/>
                    </a:cubicBezTo>
                    <a:cubicBezTo>
                      <a:pt x="153" y="228"/>
                      <a:pt x="152" y="238"/>
                      <a:pt x="152" y="246"/>
                    </a:cubicBezTo>
                    <a:cubicBezTo>
                      <a:pt x="152" y="250"/>
                      <a:pt x="158" y="258"/>
                      <a:pt x="164" y="265"/>
                    </a:cubicBezTo>
                    <a:cubicBezTo>
                      <a:pt x="165" y="263"/>
                      <a:pt x="166" y="261"/>
                      <a:pt x="167" y="259"/>
                    </a:cubicBezTo>
                    <a:cubicBezTo>
                      <a:pt x="171" y="250"/>
                      <a:pt x="183" y="237"/>
                      <a:pt x="195" y="227"/>
                    </a:cubicBezTo>
                    <a:cubicBezTo>
                      <a:pt x="207" y="217"/>
                      <a:pt x="209" y="215"/>
                      <a:pt x="213" y="211"/>
                    </a:cubicBezTo>
                    <a:cubicBezTo>
                      <a:pt x="216" y="207"/>
                      <a:pt x="240" y="200"/>
                      <a:pt x="245" y="195"/>
                    </a:cubicBezTo>
                    <a:cubicBezTo>
                      <a:pt x="250" y="190"/>
                      <a:pt x="259" y="187"/>
                      <a:pt x="274" y="178"/>
                    </a:cubicBezTo>
                    <a:cubicBezTo>
                      <a:pt x="288" y="170"/>
                      <a:pt x="280" y="165"/>
                      <a:pt x="277" y="161"/>
                    </a:cubicBezTo>
                    <a:cubicBezTo>
                      <a:pt x="275" y="156"/>
                      <a:pt x="289" y="141"/>
                      <a:pt x="297" y="131"/>
                    </a:cubicBezTo>
                    <a:cubicBezTo>
                      <a:pt x="305" y="120"/>
                      <a:pt x="319" y="118"/>
                      <a:pt x="328" y="106"/>
                    </a:cubicBezTo>
                    <a:cubicBezTo>
                      <a:pt x="328" y="106"/>
                      <a:pt x="328" y="106"/>
                      <a:pt x="328" y="106"/>
                    </a:cubicBezTo>
                    <a:cubicBezTo>
                      <a:pt x="253" y="33"/>
                      <a:pt x="253" y="33"/>
                      <a:pt x="253" y="33"/>
                    </a:cubicBezTo>
                    <a:cubicBezTo>
                      <a:pt x="253" y="33"/>
                      <a:pt x="194" y="34"/>
                      <a:pt x="190" y="33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60" name="Freeform 53"/>
              <p:cNvSpPr>
                <a:spLocks/>
              </p:cNvSpPr>
              <p:nvPr/>
            </p:nvSpPr>
            <p:spPr bwMode="auto">
              <a:xfrm>
                <a:off x="17003713" y="6194425"/>
                <a:ext cx="1274763" cy="1203325"/>
              </a:xfrm>
              <a:custGeom>
                <a:avLst/>
                <a:gdLst/>
                <a:ahLst/>
                <a:cxnLst>
                  <a:cxn ang="0">
                    <a:pos x="301" y="222"/>
                  </a:cxn>
                  <a:cxn ang="0">
                    <a:pos x="296" y="200"/>
                  </a:cxn>
                  <a:cxn ang="0">
                    <a:pos x="289" y="183"/>
                  </a:cxn>
                  <a:cxn ang="0">
                    <a:pos x="295" y="162"/>
                  </a:cxn>
                  <a:cxn ang="0">
                    <a:pos x="169" y="162"/>
                  </a:cxn>
                  <a:cxn ang="0">
                    <a:pos x="169" y="149"/>
                  </a:cxn>
                  <a:cxn ang="0">
                    <a:pos x="169" y="142"/>
                  </a:cxn>
                  <a:cxn ang="0">
                    <a:pos x="177" y="126"/>
                  </a:cxn>
                  <a:cxn ang="0">
                    <a:pos x="177" y="113"/>
                  </a:cxn>
                  <a:cxn ang="0">
                    <a:pos x="183" y="105"/>
                  </a:cxn>
                  <a:cxn ang="0">
                    <a:pos x="199" y="85"/>
                  </a:cxn>
                  <a:cxn ang="0">
                    <a:pos x="207" y="68"/>
                  </a:cxn>
                  <a:cxn ang="0">
                    <a:pos x="213" y="57"/>
                  </a:cxn>
                  <a:cxn ang="0">
                    <a:pos x="206" y="38"/>
                  </a:cxn>
                  <a:cxn ang="0">
                    <a:pos x="203" y="24"/>
                  </a:cxn>
                  <a:cxn ang="0">
                    <a:pos x="201" y="9"/>
                  </a:cxn>
                  <a:cxn ang="0">
                    <a:pos x="196" y="0"/>
                  </a:cxn>
                  <a:cxn ang="0">
                    <a:pos x="1" y="0"/>
                  </a:cxn>
                  <a:cxn ang="0">
                    <a:pos x="0" y="74"/>
                  </a:cxn>
                  <a:cxn ang="0">
                    <a:pos x="3" y="83"/>
                  </a:cxn>
                  <a:cxn ang="0">
                    <a:pos x="17" y="103"/>
                  </a:cxn>
                  <a:cxn ang="0">
                    <a:pos x="24" y="125"/>
                  </a:cxn>
                  <a:cxn ang="0">
                    <a:pos x="27" y="139"/>
                  </a:cxn>
                  <a:cxn ang="0">
                    <a:pos x="34" y="151"/>
                  </a:cxn>
                  <a:cxn ang="0">
                    <a:pos x="34" y="178"/>
                  </a:cxn>
                  <a:cxn ang="0">
                    <a:pos x="25" y="198"/>
                  </a:cxn>
                  <a:cxn ang="0">
                    <a:pos x="25" y="223"/>
                  </a:cxn>
                  <a:cxn ang="0">
                    <a:pos x="14" y="251"/>
                  </a:cxn>
                  <a:cxn ang="0">
                    <a:pos x="10" y="261"/>
                  </a:cxn>
                  <a:cxn ang="0">
                    <a:pos x="15" y="267"/>
                  </a:cxn>
                  <a:cxn ang="0">
                    <a:pos x="16" y="267"/>
                  </a:cxn>
                  <a:cxn ang="0">
                    <a:pos x="62" y="261"/>
                  </a:cxn>
                  <a:cxn ang="0">
                    <a:pos x="100" y="279"/>
                  </a:cxn>
                  <a:cxn ang="0">
                    <a:pos x="130" y="275"/>
                  </a:cxn>
                  <a:cxn ang="0">
                    <a:pos x="148" y="280"/>
                  </a:cxn>
                  <a:cxn ang="0">
                    <a:pos x="151" y="271"/>
                  </a:cxn>
                  <a:cxn ang="0">
                    <a:pos x="129" y="266"/>
                  </a:cxn>
                  <a:cxn ang="0">
                    <a:pos x="140" y="246"/>
                  </a:cxn>
                  <a:cxn ang="0">
                    <a:pos x="180" y="269"/>
                  </a:cxn>
                  <a:cxn ang="0">
                    <a:pos x="183" y="283"/>
                  </a:cxn>
                  <a:cxn ang="0">
                    <a:pos x="205" y="304"/>
                  </a:cxn>
                  <a:cxn ang="0">
                    <a:pos x="248" y="310"/>
                  </a:cxn>
                  <a:cxn ang="0">
                    <a:pos x="304" y="319"/>
                  </a:cxn>
                  <a:cxn ang="0">
                    <a:pos x="333" y="308"/>
                  </a:cxn>
                  <a:cxn ang="0">
                    <a:pos x="319" y="293"/>
                  </a:cxn>
                  <a:cxn ang="0">
                    <a:pos x="280" y="287"/>
                  </a:cxn>
                  <a:cxn ang="0">
                    <a:pos x="297" y="284"/>
                  </a:cxn>
                  <a:cxn ang="0">
                    <a:pos x="306" y="275"/>
                  </a:cxn>
                  <a:cxn ang="0">
                    <a:pos x="299" y="259"/>
                  </a:cxn>
                  <a:cxn ang="0">
                    <a:pos x="281" y="239"/>
                  </a:cxn>
                  <a:cxn ang="0">
                    <a:pos x="260" y="236"/>
                  </a:cxn>
                  <a:cxn ang="0">
                    <a:pos x="246" y="227"/>
                  </a:cxn>
                  <a:cxn ang="0">
                    <a:pos x="264" y="212"/>
                  </a:cxn>
                  <a:cxn ang="0">
                    <a:pos x="292" y="225"/>
                  </a:cxn>
                  <a:cxn ang="0">
                    <a:pos x="307" y="227"/>
                  </a:cxn>
                  <a:cxn ang="0">
                    <a:pos x="301" y="222"/>
                  </a:cxn>
                </a:cxnLst>
                <a:rect l="0" t="0" r="r" b="b"/>
                <a:pathLst>
                  <a:path w="340" h="321">
                    <a:moveTo>
                      <a:pt x="301" y="222"/>
                    </a:moveTo>
                    <a:cubicBezTo>
                      <a:pt x="301" y="220"/>
                      <a:pt x="299" y="203"/>
                      <a:pt x="296" y="200"/>
                    </a:cubicBezTo>
                    <a:cubicBezTo>
                      <a:pt x="293" y="197"/>
                      <a:pt x="284" y="191"/>
                      <a:pt x="289" y="183"/>
                    </a:cubicBezTo>
                    <a:cubicBezTo>
                      <a:pt x="294" y="176"/>
                      <a:pt x="295" y="162"/>
                      <a:pt x="295" y="162"/>
                    </a:cubicBezTo>
                    <a:cubicBezTo>
                      <a:pt x="169" y="162"/>
                      <a:pt x="169" y="162"/>
                      <a:pt x="169" y="162"/>
                    </a:cubicBezTo>
                    <a:cubicBezTo>
                      <a:pt x="169" y="162"/>
                      <a:pt x="170" y="151"/>
                      <a:pt x="169" y="149"/>
                    </a:cubicBezTo>
                    <a:cubicBezTo>
                      <a:pt x="167" y="146"/>
                      <a:pt x="165" y="145"/>
                      <a:pt x="169" y="142"/>
                    </a:cubicBezTo>
                    <a:cubicBezTo>
                      <a:pt x="172" y="139"/>
                      <a:pt x="177" y="133"/>
                      <a:pt x="177" y="126"/>
                    </a:cubicBezTo>
                    <a:cubicBezTo>
                      <a:pt x="177" y="118"/>
                      <a:pt x="174" y="114"/>
                      <a:pt x="177" y="113"/>
                    </a:cubicBezTo>
                    <a:cubicBezTo>
                      <a:pt x="180" y="113"/>
                      <a:pt x="179" y="111"/>
                      <a:pt x="183" y="105"/>
                    </a:cubicBezTo>
                    <a:cubicBezTo>
                      <a:pt x="188" y="99"/>
                      <a:pt x="196" y="89"/>
                      <a:pt x="199" y="85"/>
                    </a:cubicBezTo>
                    <a:cubicBezTo>
                      <a:pt x="202" y="81"/>
                      <a:pt x="205" y="74"/>
                      <a:pt x="207" y="68"/>
                    </a:cubicBezTo>
                    <a:cubicBezTo>
                      <a:pt x="209" y="62"/>
                      <a:pt x="213" y="61"/>
                      <a:pt x="213" y="57"/>
                    </a:cubicBezTo>
                    <a:cubicBezTo>
                      <a:pt x="213" y="54"/>
                      <a:pt x="207" y="43"/>
                      <a:pt x="206" y="38"/>
                    </a:cubicBezTo>
                    <a:cubicBezTo>
                      <a:pt x="205" y="32"/>
                      <a:pt x="207" y="34"/>
                      <a:pt x="203" y="24"/>
                    </a:cubicBezTo>
                    <a:cubicBezTo>
                      <a:pt x="199" y="14"/>
                      <a:pt x="201" y="12"/>
                      <a:pt x="201" y="9"/>
                    </a:cubicBezTo>
                    <a:cubicBezTo>
                      <a:pt x="202" y="7"/>
                      <a:pt x="203" y="7"/>
                      <a:pt x="19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33"/>
                      <a:pt x="0" y="74"/>
                      <a:pt x="0" y="74"/>
                    </a:cubicBezTo>
                    <a:cubicBezTo>
                      <a:pt x="0" y="74"/>
                      <a:pt x="0" y="80"/>
                      <a:pt x="3" y="83"/>
                    </a:cubicBezTo>
                    <a:cubicBezTo>
                      <a:pt x="7" y="85"/>
                      <a:pt x="17" y="96"/>
                      <a:pt x="17" y="103"/>
                    </a:cubicBezTo>
                    <a:cubicBezTo>
                      <a:pt x="17" y="109"/>
                      <a:pt x="22" y="123"/>
                      <a:pt x="24" y="125"/>
                    </a:cubicBezTo>
                    <a:cubicBezTo>
                      <a:pt x="26" y="127"/>
                      <a:pt x="27" y="136"/>
                      <a:pt x="27" y="139"/>
                    </a:cubicBezTo>
                    <a:cubicBezTo>
                      <a:pt x="27" y="142"/>
                      <a:pt x="33" y="146"/>
                      <a:pt x="34" y="151"/>
                    </a:cubicBezTo>
                    <a:cubicBezTo>
                      <a:pt x="35" y="155"/>
                      <a:pt x="36" y="174"/>
                      <a:pt x="34" y="178"/>
                    </a:cubicBezTo>
                    <a:cubicBezTo>
                      <a:pt x="33" y="182"/>
                      <a:pt x="26" y="193"/>
                      <a:pt x="25" y="198"/>
                    </a:cubicBezTo>
                    <a:cubicBezTo>
                      <a:pt x="23" y="202"/>
                      <a:pt x="26" y="214"/>
                      <a:pt x="25" y="223"/>
                    </a:cubicBezTo>
                    <a:cubicBezTo>
                      <a:pt x="24" y="231"/>
                      <a:pt x="16" y="247"/>
                      <a:pt x="14" y="251"/>
                    </a:cubicBezTo>
                    <a:cubicBezTo>
                      <a:pt x="12" y="255"/>
                      <a:pt x="9" y="258"/>
                      <a:pt x="10" y="261"/>
                    </a:cubicBezTo>
                    <a:cubicBezTo>
                      <a:pt x="11" y="262"/>
                      <a:pt x="13" y="264"/>
                      <a:pt x="15" y="267"/>
                    </a:cubicBezTo>
                    <a:cubicBezTo>
                      <a:pt x="15" y="267"/>
                      <a:pt x="16" y="267"/>
                      <a:pt x="16" y="267"/>
                    </a:cubicBezTo>
                    <a:cubicBezTo>
                      <a:pt x="24" y="266"/>
                      <a:pt x="40" y="260"/>
                      <a:pt x="62" y="261"/>
                    </a:cubicBezTo>
                    <a:cubicBezTo>
                      <a:pt x="84" y="261"/>
                      <a:pt x="77" y="269"/>
                      <a:pt x="100" y="279"/>
                    </a:cubicBezTo>
                    <a:cubicBezTo>
                      <a:pt x="124" y="289"/>
                      <a:pt x="121" y="278"/>
                      <a:pt x="130" y="275"/>
                    </a:cubicBezTo>
                    <a:cubicBezTo>
                      <a:pt x="139" y="271"/>
                      <a:pt x="139" y="273"/>
                      <a:pt x="148" y="280"/>
                    </a:cubicBezTo>
                    <a:cubicBezTo>
                      <a:pt x="158" y="287"/>
                      <a:pt x="155" y="275"/>
                      <a:pt x="151" y="271"/>
                    </a:cubicBezTo>
                    <a:cubicBezTo>
                      <a:pt x="147" y="268"/>
                      <a:pt x="141" y="270"/>
                      <a:pt x="129" y="266"/>
                    </a:cubicBezTo>
                    <a:cubicBezTo>
                      <a:pt x="117" y="261"/>
                      <a:pt x="132" y="257"/>
                      <a:pt x="140" y="246"/>
                    </a:cubicBezTo>
                    <a:cubicBezTo>
                      <a:pt x="147" y="235"/>
                      <a:pt x="170" y="266"/>
                      <a:pt x="180" y="269"/>
                    </a:cubicBezTo>
                    <a:cubicBezTo>
                      <a:pt x="190" y="272"/>
                      <a:pt x="184" y="274"/>
                      <a:pt x="183" y="283"/>
                    </a:cubicBezTo>
                    <a:cubicBezTo>
                      <a:pt x="181" y="291"/>
                      <a:pt x="199" y="302"/>
                      <a:pt x="205" y="304"/>
                    </a:cubicBezTo>
                    <a:cubicBezTo>
                      <a:pt x="210" y="307"/>
                      <a:pt x="233" y="310"/>
                      <a:pt x="248" y="310"/>
                    </a:cubicBezTo>
                    <a:cubicBezTo>
                      <a:pt x="262" y="310"/>
                      <a:pt x="298" y="321"/>
                      <a:pt x="304" y="319"/>
                    </a:cubicBezTo>
                    <a:cubicBezTo>
                      <a:pt x="310" y="318"/>
                      <a:pt x="326" y="314"/>
                      <a:pt x="333" y="308"/>
                    </a:cubicBezTo>
                    <a:cubicBezTo>
                      <a:pt x="340" y="302"/>
                      <a:pt x="326" y="293"/>
                      <a:pt x="319" y="293"/>
                    </a:cubicBezTo>
                    <a:cubicBezTo>
                      <a:pt x="313" y="292"/>
                      <a:pt x="290" y="292"/>
                      <a:pt x="280" y="287"/>
                    </a:cubicBezTo>
                    <a:cubicBezTo>
                      <a:pt x="269" y="283"/>
                      <a:pt x="289" y="284"/>
                      <a:pt x="297" y="284"/>
                    </a:cubicBezTo>
                    <a:cubicBezTo>
                      <a:pt x="304" y="284"/>
                      <a:pt x="308" y="277"/>
                      <a:pt x="306" y="275"/>
                    </a:cubicBezTo>
                    <a:cubicBezTo>
                      <a:pt x="303" y="272"/>
                      <a:pt x="300" y="268"/>
                      <a:pt x="299" y="259"/>
                    </a:cubicBezTo>
                    <a:cubicBezTo>
                      <a:pt x="297" y="250"/>
                      <a:pt x="290" y="247"/>
                      <a:pt x="281" y="239"/>
                    </a:cubicBezTo>
                    <a:cubicBezTo>
                      <a:pt x="271" y="232"/>
                      <a:pt x="267" y="238"/>
                      <a:pt x="260" y="236"/>
                    </a:cubicBezTo>
                    <a:cubicBezTo>
                      <a:pt x="253" y="233"/>
                      <a:pt x="253" y="233"/>
                      <a:pt x="246" y="227"/>
                    </a:cubicBezTo>
                    <a:cubicBezTo>
                      <a:pt x="239" y="220"/>
                      <a:pt x="258" y="218"/>
                      <a:pt x="264" y="212"/>
                    </a:cubicBezTo>
                    <a:cubicBezTo>
                      <a:pt x="269" y="205"/>
                      <a:pt x="289" y="222"/>
                      <a:pt x="292" y="225"/>
                    </a:cubicBezTo>
                    <a:cubicBezTo>
                      <a:pt x="294" y="227"/>
                      <a:pt x="302" y="228"/>
                      <a:pt x="307" y="227"/>
                    </a:cubicBezTo>
                    <a:cubicBezTo>
                      <a:pt x="304" y="225"/>
                      <a:pt x="301" y="223"/>
                      <a:pt x="301" y="222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61" name="Freeform 54"/>
              <p:cNvSpPr>
                <a:spLocks/>
              </p:cNvSpPr>
              <p:nvPr/>
            </p:nvSpPr>
            <p:spPr bwMode="auto">
              <a:xfrm>
                <a:off x="17276763" y="1495425"/>
                <a:ext cx="1546225" cy="1616075"/>
              </a:xfrm>
              <a:custGeom>
                <a:avLst/>
                <a:gdLst/>
                <a:ahLst/>
                <a:cxnLst>
                  <a:cxn ang="0">
                    <a:pos x="410" y="166"/>
                  </a:cxn>
                  <a:cxn ang="0">
                    <a:pos x="388" y="193"/>
                  </a:cxn>
                  <a:cxn ang="0">
                    <a:pos x="367" y="214"/>
                  </a:cxn>
                  <a:cxn ang="0">
                    <a:pos x="344" y="222"/>
                  </a:cxn>
                  <a:cxn ang="0">
                    <a:pos x="369" y="185"/>
                  </a:cxn>
                  <a:cxn ang="0">
                    <a:pos x="361" y="163"/>
                  </a:cxn>
                  <a:cxn ang="0">
                    <a:pos x="357" y="142"/>
                  </a:cxn>
                  <a:cxn ang="0">
                    <a:pos x="333" y="116"/>
                  </a:cxn>
                  <a:cxn ang="0">
                    <a:pos x="305" y="95"/>
                  </a:cxn>
                  <a:cxn ang="0">
                    <a:pos x="256" y="81"/>
                  </a:cxn>
                  <a:cxn ang="0">
                    <a:pos x="192" y="52"/>
                  </a:cxn>
                  <a:cxn ang="0">
                    <a:pos x="176" y="39"/>
                  </a:cxn>
                  <a:cxn ang="0">
                    <a:pos x="156" y="33"/>
                  </a:cxn>
                  <a:cxn ang="0">
                    <a:pos x="150" y="10"/>
                  </a:cxn>
                  <a:cxn ang="0">
                    <a:pos x="106" y="26"/>
                  </a:cxn>
                  <a:cxn ang="0">
                    <a:pos x="49" y="35"/>
                  </a:cxn>
                  <a:cxn ang="0">
                    <a:pos x="38" y="97"/>
                  </a:cxn>
                  <a:cxn ang="0">
                    <a:pos x="6" y="135"/>
                  </a:cxn>
                  <a:cxn ang="0">
                    <a:pos x="16" y="181"/>
                  </a:cxn>
                  <a:cxn ang="0">
                    <a:pos x="29" y="236"/>
                  </a:cxn>
                  <a:cxn ang="0">
                    <a:pos x="60" y="250"/>
                  </a:cxn>
                  <a:cxn ang="0">
                    <a:pos x="88" y="282"/>
                  </a:cxn>
                  <a:cxn ang="0">
                    <a:pos x="120" y="337"/>
                  </a:cxn>
                  <a:cxn ang="0">
                    <a:pos x="126" y="356"/>
                  </a:cxn>
                  <a:cxn ang="0">
                    <a:pos x="126" y="397"/>
                  </a:cxn>
                  <a:cxn ang="0">
                    <a:pos x="156" y="423"/>
                  </a:cxn>
                  <a:cxn ang="0">
                    <a:pos x="354" y="431"/>
                  </a:cxn>
                  <a:cxn ang="0">
                    <a:pos x="355" y="395"/>
                  </a:cxn>
                  <a:cxn ang="0">
                    <a:pos x="345" y="363"/>
                  </a:cxn>
                  <a:cxn ang="0">
                    <a:pos x="363" y="304"/>
                  </a:cxn>
                  <a:cxn ang="0">
                    <a:pos x="381" y="278"/>
                  </a:cxn>
                  <a:cxn ang="0">
                    <a:pos x="380" y="235"/>
                  </a:cxn>
                </a:cxnLst>
                <a:rect l="0" t="0" r="r" b="b"/>
                <a:pathLst>
                  <a:path w="412" h="431">
                    <a:moveTo>
                      <a:pt x="404" y="193"/>
                    </a:moveTo>
                    <a:cubicBezTo>
                      <a:pt x="409" y="183"/>
                      <a:pt x="412" y="172"/>
                      <a:pt x="410" y="166"/>
                    </a:cubicBezTo>
                    <a:cubicBezTo>
                      <a:pt x="408" y="160"/>
                      <a:pt x="409" y="163"/>
                      <a:pt x="403" y="167"/>
                    </a:cubicBezTo>
                    <a:cubicBezTo>
                      <a:pt x="398" y="171"/>
                      <a:pt x="391" y="186"/>
                      <a:pt x="388" y="193"/>
                    </a:cubicBezTo>
                    <a:cubicBezTo>
                      <a:pt x="384" y="199"/>
                      <a:pt x="383" y="202"/>
                      <a:pt x="379" y="207"/>
                    </a:cubicBezTo>
                    <a:cubicBezTo>
                      <a:pt x="375" y="211"/>
                      <a:pt x="374" y="208"/>
                      <a:pt x="367" y="214"/>
                    </a:cubicBezTo>
                    <a:cubicBezTo>
                      <a:pt x="360" y="219"/>
                      <a:pt x="350" y="232"/>
                      <a:pt x="345" y="236"/>
                    </a:cubicBezTo>
                    <a:cubicBezTo>
                      <a:pt x="340" y="241"/>
                      <a:pt x="341" y="230"/>
                      <a:pt x="344" y="222"/>
                    </a:cubicBezTo>
                    <a:cubicBezTo>
                      <a:pt x="347" y="214"/>
                      <a:pt x="357" y="201"/>
                      <a:pt x="362" y="199"/>
                    </a:cubicBezTo>
                    <a:cubicBezTo>
                      <a:pt x="365" y="197"/>
                      <a:pt x="368" y="190"/>
                      <a:pt x="369" y="185"/>
                    </a:cubicBezTo>
                    <a:cubicBezTo>
                      <a:pt x="367" y="184"/>
                      <a:pt x="364" y="182"/>
                      <a:pt x="361" y="179"/>
                    </a:cubicBezTo>
                    <a:cubicBezTo>
                      <a:pt x="353" y="171"/>
                      <a:pt x="360" y="171"/>
                      <a:pt x="361" y="163"/>
                    </a:cubicBezTo>
                    <a:cubicBezTo>
                      <a:pt x="362" y="156"/>
                      <a:pt x="353" y="160"/>
                      <a:pt x="349" y="158"/>
                    </a:cubicBezTo>
                    <a:cubicBezTo>
                      <a:pt x="346" y="155"/>
                      <a:pt x="353" y="148"/>
                      <a:pt x="357" y="142"/>
                    </a:cubicBezTo>
                    <a:cubicBezTo>
                      <a:pt x="362" y="136"/>
                      <a:pt x="356" y="127"/>
                      <a:pt x="351" y="123"/>
                    </a:cubicBezTo>
                    <a:cubicBezTo>
                      <a:pt x="346" y="118"/>
                      <a:pt x="338" y="117"/>
                      <a:pt x="333" y="116"/>
                    </a:cubicBezTo>
                    <a:cubicBezTo>
                      <a:pt x="328" y="116"/>
                      <a:pt x="336" y="112"/>
                      <a:pt x="333" y="104"/>
                    </a:cubicBezTo>
                    <a:cubicBezTo>
                      <a:pt x="330" y="96"/>
                      <a:pt x="311" y="97"/>
                      <a:pt x="305" y="95"/>
                    </a:cubicBezTo>
                    <a:cubicBezTo>
                      <a:pt x="300" y="92"/>
                      <a:pt x="299" y="97"/>
                      <a:pt x="293" y="95"/>
                    </a:cubicBezTo>
                    <a:cubicBezTo>
                      <a:pt x="287" y="92"/>
                      <a:pt x="266" y="87"/>
                      <a:pt x="256" y="81"/>
                    </a:cubicBezTo>
                    <a:cubicBezTo>
                      <a:pt x="245" y="75"/>
                      <a:pt x="229" y="72"/>
                      <a:pt x="211" y="69"/>
                    </a:cubicBezTo>
                    <a:cubicBezTo>
                      <a:pt x="194" y="66"/>
                      <a:pt x="195" y="62"/>
                      <a:pt x="192" y="52"/>
                    </a:cubicBezTo>
                    <a:cubicBezTo>
                      <a:pt x="188" y="41"/>
                      <a:pt x="184" y="45"/>
                      <a:pt x="177" y="45"/>
                    </a:cubicBezTo>
                    <a:cubicBezTo>
                      <a:pt x="175" y="44"/>
                      <a:pt x="175" y="42"/>
                      <a:pt x="176" y="39"/>
                    </a:cubicBezTo>
                    <a:cubicBezTo>
                      <a:pt x="174" y="40"/>
                      <a:pt x="173" y="40"/>
                      <a:pt x="172" y="40"/>
                    </a:cubicBezTo>
                    <a:cubicBezTo>
                      <a:pt x="168" y="38"/>
                      <a:pt x="160" y="31"/>
                      <a:pt x="156" y="33"/>
                    </a:cubicBezTo>
                    <a:cubicBezTo>
                      <a:pt x="153" y="34"/>
                      <a:pt x="142" y="37"/>
                      <a:pt x="142" y="30"/>
                    </a:cubicBezTo>
                    <a:cubicBezTo>
                      <a:pt x="142" y="23"/>
                      <a:pt x="147" y="21"/>
                      <a:pt x="150" y="10"/>
                    </a:cubicBezTo>
                    <a:cubicBezTo>
                      <a:pt x="154" y="0"/>
                      <a:pt x="148" y="4"/>
                      <a:pt x="142" y="5"/>
                    </a:cubicBezTo>
                    <a:cubicBezTo>
                      <a:pt x="135" y="5"/>
                      <a:pt x="115" y="17"/>
                      <a:pt x="106" y="26"/>
                    </a:cubicBezTo>
                    <a:cubicBezTo>
                      <a:pt x="97" y="34"/>
                      <a:pt x="72" y="29"/>
                      <a:pt x="64" y="26"/>
                    </a:cubicBezTo>
                    <a:cubicBezTo>
                      <a:pt x="58" y="28"/>
                      <a:pt x="49" y="31"/>
                      <a:pt x="49" y="35"/>
                    </a:cubicBezTo>
                    <a:cubicBezTo>
                      <a:pt x="49" y="42"/>
                      <a:pt x="50" y="75"/>
                      <a:pt x="49" y="81"/>
                    </a:cubicBezTo>
                    <a:cubicBezTo>
                      <a:pt x="48" y="86"/>
                      <a:pt x="46" y="91"/>
                      <a:pt x="38" y="97"/>
                    </a:cubicBezTo>
                    <a:cubicBezTo>
                      <a:pt x="30" y="103"/>
                      <a:pt x="17" y="107"/>
                      <a:pt x="12" y="115"/>
                    </a:cubicBezTo>
                    <a:cubicBezTo>
                      <a:pt x="8" y="124"/>
                      <a:pt x="0" y="131"/>
                      <a:pt x="6" y="135"/>
                    </a:cubicBezTo>
                    <a:cubicBezTo>
                      <a:pt x="12" y="140"/>
                      <a:pt x="23" y="143"/>
                      <a:pt x="23" y="148"/>
                    </a:cubicBezTo>
                    <a:cubicBezTo>
                      <a:pt x="23" y="153"/>
                      <a:pt x="16" y="173"/>
                      <a:pt x="16" y="181"/>
                    </a:cubicBezTo>
                    <a:cubicBezTo>
                      <a:pt x="16" y="189"/>
                      <a:pt x="10" y="216"/>
                      <a:pt x="15" y="219"/>
                    </a:cubicBezTo>
                    <a:cubicBezTo>
                      <a:pt x="20" y="223"/>
                      <a:pt x="21" y="232"/>
                      <a:pt x="29" y="236"/>
                    </a:cubicBezTo>
                    <a:cubicBezTo>
                      <a:pt x="37" y="240"/>
                      <a:pt x="39" y="235"/>
                      <a:pt x="44" y="241"/>
                    </a:cubicBezTo>
                    <a:cubicBezTo>
                      <a:pt x="50" y="247"/>
                      <a:pt x="57" y="248"/>
                      <a:pt x="60" y="250"/>
                    </a:cubicBezTo>
                    <a:cubicBezTo>
                      <a:pt x="64" y="251"/>
                      <a:pt x="77" y="258"/>
                      <a:pt x="76" y="260"/>
                    </a:cubicBezTo>
                    <a:cubicBezTo>
                      <a:pt x="74" y="263"/>
                      <a:pt x="84" y="280"/>
                      <a:pt x="88" y="282"/>
                    </a:cubicBezTo>
                    <a:cubicBezTo>
                      <a:pt x="93" y="284"/>
                      <a:pt x="109" y="294"/>
                      <a:pt x="112" y="297"/>
                    </a:cubicBezTo>
                    <a:cubicBezTo>
                      <a:pt x="116" y="300"/>
                      <a:pt x="120" y="332"/>
                      <a:pt x="120" y="337"/>
                    </a:cubicBezTo>
                    <a:cubicBezTo>
                      <a:pt x="120" y="337"/>
                      <a:pt x="120" y="338"/>
                      <a:pt x="120" y="339"/>
                    </a:cubicBezTo>
                    <a:cubicBezTo>
                      <a:pt x="120" y="345"/>
                      <a:pt x="123" y="353"/>
                      <a:pt x="126" y="356"/>
                    </a:cubicBezTo>
                    <a:cubicBezTo>
                      <a:pt x="128" y="359"/>
                      <a:pt x="128" y="357"/>
                      <a:pt x="126" y="365"/>
                    </a:cubicBezTo>
                    <a:cubicBezTo>
                      <a:pt x="123" y="373"/>
                      <a:pt x="122" y="390"/>
                      <a:pt x="126" y="397"/>
                    </a:cubicBezTo>
                    <a:cubicBezTo>
                      <a:pt x="129" y="403"/>
                      <a:pt x="139" y="415"/>
                      <a:pt x="143" y="415"/>
                    </a:cubicBezTo>
                    <a:cubicBezTo>
                      <a:pt x="146" y="415"/>
                      <a:pt x="154" y="417"/>
                      <a:pt x="156" y="423"/>
                    </a:cubicBezTo>
                    <a:cubicBezTo>
                      <a:pt x="157" y="425"/>
                      <a:pt x="159" y="428"/>
                      <a:pt x="161" y="431"/>
                    </a:cubicBezTo>
                    <a:cubicBezTo>
                      <a:pt x="354" y="431"/>
                      <a:pt x="354" y="431"/>
                      <a:pt x="354" y="431"/>
                    </a:cubicBezTo>
                    <a:cubicBezTo>
                      <a:pt x="355" y="423"/>
                      <a:pt x="358" y="413"/>
                      <a:pt x="359" y="409"/>
                    </a:cubicBezTo>
                    <a:cubicBezTo>
                      <a:pt x="360" y="403"/>
                      <a:pt x="358" y="403"/>
                      <a:pt x="355" y="395"/>
                    </a:cubicBezTo>
                    <a:cubicBezTo>
                      <a:pt x="351" y="388"/>
                      <a:pt x="350" y="388"/>
                      <a:pt x="352" y="380"/>
                    </a:cubicBezTo>
                    <a:cubicBezTo>
                      <a:pt x="355" y="373"/>
                      <a:pt x="347" y="370"/>
                      <a:pt x="345" y="363"/>
                    </a:cubicBezTo>
                    <a:cubicBezTo>
                      <a:pt x="342" y="355"/>
                      <a:pt x="349" y="352"/>
                      <a:pt x="354" y="342"/>
                    </a:cubicBezTo>
                    <a:cubicBezTo>
                      <a:pt x="359" y="332"/>
                      <a:pt x="363" y="313"/>
                      <a:pt x="363" y="304"/>
                    </a:cubicBezTo>
                    <a:cubicBezTo>
                      <a:pt x="363" y="295"/>
                      <a:pt x="365" y="290"/>
                      <a:pt x="368" y="284"/>
                    </a:cubicBezTo>
                    <a:cubicBezTo>
                      <a:pt x="372" y="279"/>
                      <a:pt x="387" y="279"/>
                      <a:pt x="381" y="278"/>
                    </a:cubicBezTo>
                    <a:cubicBezTo>
                      <a:pt x="376" y="277"/>
                      <a:pt x="374" y="270"/>
                      <a:pt x="372" y="265"/>
                    </a:cubicBezTo>
                    <a:cubicBezTo>
                      <a:pt x="370" y="259"/>
                      <a:pt x="376" y="246"/>
                      <a:pt x="380" y="235"/>
                    </a:cubicBezTo>
                    <a:cubicBezTo>
                      <a:pt x="384" y="225"/>
                      <a:pt x="398" y="203"/>
                      <a:pt x="404" y="193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62" name="Freeform 55"/>
              <p:cNvSpPr>
                <a:spLocks/>
              </p:cNvSpPr>
              <p:nvPr/>
            </p:nvSpPr>
            <p:spPr bwMode="auto">
              <a:xfrm>
                <a:off x="14443075" y="2935288"/>
                <a:ext cx="2216150" cy="1028700"/>
              </a:xfrm>
              <a:custGeom>
                <a:avLst/>
                <a:gdLst/>
                <a:ahLst/>
                <a:cxnLst>
                  <a:cxn ang="0">
                    <a:pos x="586" y="252"/>
                  </a:cxn>
                  <a:cxn ang="0">
                    <a:pos x="572" y="242"/>
                  </a:cxn>
                  <a:cxn ang="0">
                    <a:pos x="572" y="224"/>
                  </a:cxn>
                  <a:cxn ang="0">
                    <a:pos x="567" y="219"/>
                  </a:cxn>
                  <a:cxn ang="0">
                    <a:pos x="561" y="209"/>
                  </a:cxn>
                  <a:cxn ang="0">
                    <a:pos x="560" y="169"/>
                  </a:cxn>
                  <a:cxn ang="0">
                    <a:pos x="555" y="150"/>
                  </a:cxn>
                  <a:cxn ang="0">
                    <a:pos x="547" y="130"/>
                  </a:cxn>
                  <a:cxn ang="0">
                    <a:pos x="542" y="97"/>
                  </a:cxn>
                  <a:cxn ang="0">
                    <a:pos x="528" y="72"/>
                  </a:cxn>
                  <a:cxn ang="0">
                    <a:pos x="519" y="57"/>
                  </a:cxn>
                  <a:cxn ang="0">
                    <a:pos x="494" y="30"/>
                  </a:cxn>
                  <a:cxn ang="0">
                    <a:pos x="445" y="13"/>
                  </a:cxn>
                  <a:cxn ang="0">
                    <a:pos x="426" y="13"/>
                  </a:cxn>
                  <a:cxn ang="0">
                    <a:pos x="411" y="22"/>
                  </a:cxn>
                  <a:cxn ang="0">
                    <a:pos x="377" y="0"/>
                  </a:cxn>
                  <a:cxn ang="0">
                    <a:pos x="0" y="0"/>
                  </a:cxn>
                  <a:cxn ang="0">
                    <a:pos x="0" y="185"/>
                  </a:cxn>
                  <a:cxn ang="0">
                    <a:pos x="139" y="185"/>
                  </a:cxn>
                  <a:cxn ang="0">
                    <a:pos x="139" y="274"/>
                  </a:cxn>
                  <a:cxn ang="0">
                    <a:pos x="589" y="274"/>
                  </a:cxn>
                  <a:cxn ang="0">
                    <a:pos x="586" y="252"/>
                  </a:cxn>
                </a:cxnLst>
                <a:rect l="0" t="0" r="r" b="b"/>
                <a:pathLst>
                  <a:path w="591" h="274">
                    <a:moveTo>
                      <a:pt x="586" y="252"/>
                    </a:moveTo>
                    <a:cubicBezTo>
                      <a:pt x="583" y="250"/>
                      <a:pt x="573" y="248"/>
                      <a:pt x="572" y="242"/>
                    </a:cubicBezTo>
                    <a:cubicBezTo>
                      <a:pt x="572" y="237"/>
                      <a:pt x="578" y="229"/>
                      <a:pt x="572" y="224"/>
                    </a:cubicBezTo>
                    <a:cubicBezTo>
                      <a:pt x="570" y="223"/>
                      <a:pt x="569" y="221"/>
                      <a:pt x="567" y="219"/>
                    </a:cubicBezTo>
                    <a:cubicBezTo>
                      <a:pt x="563" y="216"/>
                      <a:pt x="560" y="212"/>
                      <a:pt x="561" y="209"/>
                    </a:cubicBezTo>
                    <a:cubicBezTo>
                      <a:pt x="562" y="205"/>
                      <a:pt x="560" y="173"/>
                      <a:pt x="560" y="169"/>
                    </a:cubicBezTo>
                    <a:cubicBezTo>
                      <a:pt x="561" y="164"/>
                      <a:pt x="552" y="156"/>
                      <a:pt x="555" y="150"/>
                    </a:cubicBezTo>
                    <a:cubicBezTo>
                      <a:pt x="558" y="144"/>
                      <a:pt x="548" y="137"/>
                      <a:pt x="547" y="130"/>
                    </a:cubicBezTo>
                    <a:cubicBezTo>
                      <a:pt x="545" y="122"/>
                      <a:pt x="545" y="108"/>
                      <a:pt x="542" y="97"/>
                    </a:cubicBezTo>
                    <a:cubicBezTo>
                      <a:pt x="539" y="85"/>
                      <a:pt x="530" y="79"/>
                      <a:pt x="528" y="72"/>
                    </a:cubicBezTo>
                    <a:cubicBezTo>
                      <a:pt x="527" y="69"/>
                      <a:pt x="524" y="64"/>
                      <a:pt x="519" y="57"/>
                    </a:cubicBezTo>
                    <a:cubicBezTo>
                      <a:pt x="511" y="47"/>
                      <a:pt x="501" y="34"/>
                      <a:pt x="494" y="30"/>
                    </a:cubicBezTo>
                    <a:cubicBezTo>
                      <a:pt x="484" y="22"/>
                      <a:pt x="456" y="13"/>
                      <a:pt x="445" y="13"/>
                    </a:cubicBezTo>
                    <a:cubicBezTo>
                      <a:pt x="435" y="13"/>
                      <a:pt x="431" y="8"/>
                      <a:pt x="426" y="13"/>
                    </a:cubicBezTo>
                    <a:cubicBezTo>
                      <a:pt x="421" y="17"/>
                      <a:pt x="413" y="25"/>
                      <a:pt x="411" y="22"/>
                    </a:cubicBezTo>
                    <a:cubicBezTo>
                      <a:pt x="410" y="20"/>
                      <a:pt x="385" y="1"/>
                      <a:pt x="37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139" y="185"/>
                      <a:pt x="139" y="185"/>
                      <a:pt x="139" y="185"/>
                    </a:cubicBezTo>
                    <a:cubicBezTo>
                      <a:pt x="139" y="274"/>
                      <a:pt x="139" y="274"/>
                      <a:pt x="139" y="274"/>
                    </a:cubicBezTo>
                    <a:cubicBezTo>
                      <a:pt x="589" y="274"/>
                      <a:pt x="589" y="274"/>
                      <a:pt x="589" y="274"/>
                    </a:cubicBezTo>
                    <a:cubicBezTo>
                      <a:pt x="591" y="268"/>
                      <a:pt x="590" y="255"/>
                      <a:pt x="586" y="252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63" name="Freeform 56"/>
              <p:cNvSpPr>
                <a:spLocks/>
              </p:cNvSpPr>
              <p:nvPr/>
            </p:nvSpPr>
            <p:spPr bwMode="auto">
              <a:xfrm>
                <a:off x="13160375" y="4946650"/>
                <a:ext cx="1544638" cy="1751012"/>
              </a:xfrm>
              <a:custGeom>
                <a:avLst/>
                <a:gdLst/>
                <a:ahLst/>
                <a:cxnLst>
                  <a:cxn ang="0">
                    <a:pos x="0" y="467"/>
                  </a:cxn>
                  <a:cxn ang="0">
                    <a:pos x="61" y="466"/>
                  </a:cxn>
                  <a:cxn ang="0">
                    <a:pos x="61" y="432"/>
                  </a:cxn>
                  <a:cxn ang="0">
                    <a:pos x="177" y="431"/>
                  </a:cxn>
                  <a:cxn ang="0">
                    <a:pos x="168" y="419"/>
                  </a:cxn>
                  <a:cxn ang="0">
                    <a:pos x="172" y="413"/>
                  </a:cxn>
                  <a:cxn ang="0">
                    <a:pos x="412" y="413"/>
                  </a:cxn>
                  <a:cxn ang="0">
                    <a:pos x="412" y="42"/>
                  </a:cxn>
                  <a:cxn ang="0">
                    <a:pos x="412" y="0"/>
                  </a:cxn>
                  <a:cxn ang="0">
                    <a:pos x="2" y="0"/>
                  </a:cxn>
                  <a:cxn ang="0">
                    <a:pos x="0" y="467"/>
                  </a:cxn>
                </a:cxnLst>
                <a:rect l="0" t="0" r="r" b="b"/>
                <a:pathLst>
                  <a:path w="412" h="467">
                    <a:moveTo>
                      <a:pt x="0" y="467"/>
                    </a:moveTo>
                    <a:cubicBezTo>
                      <a:pt x="61" y="466"/>
                      <a:pt x="61" y="466"/>
                      <a:pt x="61" y="466"/>
                    </a:cubicBezTo>
                    <a:cubicBezTo>
                      <a:pt x="61" y="432"/>
                      <a:pt x="61" y="432"/>
                      <a:pt x="61" y="432"/>
                    </a:cubicBezTo>
                    <a:cubicBezTo>
                      <a:pt x="177" y="431"/>
                      <a:pt x="177" y="431"/>
                      <a:pt x="177" y="431"/>
                    </a:cubicBezTo>
                    <a:cubicBezTo>
                      <a:pt x="170" y="426"/>
                      <a:pt x="164" y="424"/>
                      <a:pt x="168" y="419"/>
                    </a:cubicBezTo>
                    <a:cubicBezTo>
                      <a:pt x="172" y="413"/>
                      <a:pt x="172" y="413"/>
                      <a:pt x="172" y="413"/>
                    </a:cubicBezTo>
                    <a:cubicBezTo>
                      <a:pt x="412" y="413"/>
                      <a:pt x="412" y="413"/>
                      <a:pt x="412" y="413"/>
                    </a:cubicBezTo>
                    <a:cubicBezTo>
                      <a:pt x="412" y="42"/>
                      <a:pt x="412" y="42"/>
                      <a:pt x="412" y="42"/>
                    </a:cubicBezTo>
                    <a:cubicBezTo>
                      <a:pt x="412" y="0"/>
                      <a:pt x="412" y="0"/>
                      <a:pt x="41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467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64" name="Freeform 57"/>
              <p:cNvSpPr>
                <a:spLocks/>
              </p:cNvSpPr>
              <p:nvPr/>
            </p:nvSpPr>
            <p:spPr bwMode="auto">
              <a:xfrm>
                <a:off x="13774738" y="5103813"/>
                <a:ext cx="3363913" cy="3190875"/>
              </a:xfrm>
              <a:custGeom>
                <a:avLst/>
                <a:gdLst/>
                <a:ahLst/>
                <a:cxnLst>
                  <a:cxn ang="0">
                    <a:pos x="895" y="442"/>
                  </a:cxn>
                  <a:cxn ang="0">
                    <a:pos x="885" y="416"/>
                  </a:cxn>
                  <a:cxn ang="0">
                    <a:pos x="864" y="374"/>
                  </a:cxn>
                  <a:cxn ang="0">
                    <a:pos x="862" y="291"/>
                  </a:cxn>
                  <a:cxn ang="0">
                    <a:pos x="846" y="244"/>
                  </a:cxn>
                  <a:cxn ang="0">
                    <a:pos x="830" y="236"/>
                  </a:cxn>
                  <a:cxn ang="0">
                    <a:pos x="814" y="233"/>
                  </a:cxn>
                  <a:cxn ang="0">
                    <a:pos x="785" y="214"/>
                  </a:cxn>
                  <a:cxn ang="0">
                    <a:pos x="756" y="215"/>
                  </a:cxn>
                  <a:cxn ang="0">
                    <a:pos x="737" y="217"/>
                  </a:cxn>
                  <a:cxn ang="0">
                    <a:pos x="717" y="229"/>
                  </a:cxn>
                  <a:cxn ang="0">
                    <a:pos x="697" y="227"/>
                  </a:cxn>
                  <a:cxn ang="0">
                    <a:pos x="678" y="222"/>
                  </a:cxn>
                  <a:cxn ang="0">
                    <a:pos x="662" y="216"/>
                  </a:cxn>
                  <a:cxn ang="0">
                    <a:pos x="644" y="217"/>
                  </a:cxn>
                  <a:cxn ang="0">
                    <a:pos x="612" y="212"/>
                  </a:cxn>
                  <a:cxn ang="0">
                    <a:pos x="598" y="214"/>
                  </a:cxn>
                  <a:cxn ang="0">
                    <a:pos x="585" y="202"/>
                  </a:cxn>
                  <a:cxn ang="0">
                    <a:pos x="559" y="204"/>
                  </a:cxn>
                  <a:cxn ang="0">
                    <a:pos x="522" y="190"/>
                  </a:cxn>
                  <a:cxn ang="0">
                    <a:pos x="496" y="176"/>
                  </a:cxn>
                  <a:cxn ang="0">
                    <a:pos x="456" y="162"/>
                  </a:cxn>
                  <a:cxn ang="0">
                    <a:pos x="248" y="0"/>
                  </a:cxn>
                  <a:cxn ang="0">
                    <a:pos x="8" y="371"/>
                  </a:cxn>
                  <a:cxn ang="0">
                    <a:pos x="13" y="389"/>
                  </a:cxn>
                  <a:cxn ang="0">
                    <a:pos x="54" y="430"/>
                  </a:cxn>
                  <a:cxn ang="0">
                    <a:pos x="98" y="468"/>
                  </a:cxn>
                  <a:cxn ang="0">
                    <a:pos x="130" y="509"/>
                  </a:cxn>
                  <a:cxn ang="0">
                    <a:pos x="149" y="558"/>
                  </a:cxn>
                  <a:cxn ang="0">
                    <a:pos x="199" y="591"/>
                  </a:cxn>
                  <a:cxn ang="0">
                    <a:pos x="241" y="612"/>
                  </a:cxn>
                  <a:cxn ang="0">
                    <a:pos x="263" y="579"/>
                  </a:cxn>
                  <a:cxn ang="0">
                    <a:pos x="293" y="549"/>
                  </a:cxn>
                  <a:cxn ang="0">
                    <a:pos x="319" y="548"/>
                  </a:cxn>
                  <a:cxn ang="0">
                    <a:pos x="364" y="559"/>
                  </a:cxn>
                  <a:cxn ang="0">
                    <a:pos x="407" y="603"/>
                  </a:cxn>
                  <a:cxn ang="0">
                    <a:pos x="432" y="648"/>
                  </a:cxn>
                  <a:cxn ang="0">
                    <a:pos x="454" y="681"/>
                  </a:cxn>
                  <a:cxn ang="0">
                    <a:pos x="493" y="731"/>
                  </a:cxn>
                  <a:cxn ang="0">
                    <a:pos x="507" y="777"/>
                  </a:cxn>
                  <a:cxn ang="0">
                    <a:pos x="545" y="820"/>
                  </a:cxn>
                  <a:cxn ang="0">
                    <a:pos x="573" y="837"/>
                  </a:cxn>
                  <a:cxn ang="0">
                    <a:pos x="634" y="849"/>
                  </a:cxn>
                  <a:cxn ang="0">
                    <a:pos x="646" y="839"/>
                  </a:cxn>
                  <a:cxn ang="0">
                    <a:pos x="637" y="810"/>
                  </a:cxn>
                  <a:cxn ang="0">
                    <a:pos x="625" y="776"/>
                  </a:cxn>
                  <a:cxn ang="0">
                    <a:pos x="619" y="744"/>
                  </a:cxn>
                  <a:cxn ang="0">
                    <a:pos x="640" y="714"/>
                  </a:cxn>
                  <a:cxn ang="0">
                    <a:pos x="683" y="659"/>
                  </a:cxn>
                  <a:cxn ang="0">
                    <a:pos x="685" y="641"/>
                  </a:cxn>
                  <a:cxn ang="0">
                    <a:pos x="717" y="633"/>
                  </a:cxn>
                  <a:cxn ang="0">
                    <a:pos x="773" y="618"/>
                  </a:cxn>
                  <a:cxn ang="0">
                    <a:pos x="797" y="597"/>
                  </a:cxn>
                  <a:cxn ang="0">
                    <a:pos x="794" y="569"/>
                  </a:cxn>
                  <a:cxn ang="0">
                    <a:pos x="806" y="559"/>
                  </a:cxn>
                  <a:cxn ang="0">
                    <a:pos x="818" y="560"/>
                  </a:cxn>
                  <a:cxn ang="0">
                    <a:pos x="842" y="566"/>
                  </a:cxn>
                  <a:cxn ang="0">
                    <a:pos x="871" y="552"/>
                  </a:cxn>
                  <a:cxn ang="0">
                    <a:pos x="886" y="514"/>
                  </a:cxn>
                  <a:cxn ang="0">
                    <a:pos x="895" y="469"/>
                  </a:cxn>
                </a:cxnLst>
                <a:rect l="0" t="0" r="r" b="b"/>
                <a:pathLst>
                  <a:path w="897" h="851">
                    <a:moveTo>
                      <a:pt x="895" y="469"/>
                    </a:moveTo>
                    <a:cubicBezTo>
                      <a:pt x="897" y="465"/>
                      <a:pt x="896" y="446"/>
                      <a:pt x="895" y="442"/>
                    </a:cubicBezTo>
                    <a:cubicBezTo>
                      <a:pt x="894" y="437"/>
                      <a:pt x="888" y="433"/>
                      <a:pt x="888" y="430"/>
                    </a:cubicBezTo>
                    <a:cubicBezTo>
                      <a:pt x="888" y="427"/>
                      <a:pt x="887" y="418"/>
                      <a:pt x="885" y="416"/>
                    </a:cubicBezTo>
                    <a:cubicBezTo>
                      <a:pt x="883" y="414"/>
                      <a:pt x="878" y="400"/>
                      <a:pt x="878" y="394"/>
                    </a:cubicBezTo>
                    <a:cubicBezTo>
                      <a:pt x="878" y="387"/>
                      <a:pt x="868" y="376"/>
                      <a:pt x="864" y="374"/>
                    </a:cubicBezTo>
                    <a:cubicBezTo>
                      <a:pt x="861" y="371"/>
                      <a:pt x="861" y="365"/>
                      <a:pt x="861" y="365"/>
                    </a:cubicBezTo>
                    <a:cubicBezTo>
                      <a:pt x="861" y="365"/>
                      <a:pt x="861" y="324"/>
                      <a:pt x="862" y="291"/>
                    </a:cubicBezTo>
                    <a:cubicBezTo>
                      <a:pt x="862" y="268"/>
                      <a:pt x="862" y="248"/>
                      <a:pt x="861" y="247"/>
                    </a:cubicBezTo>
                    <a:cubicBezTo>
                      <a:pt x="860" y="245"/>
                      <a:pt x="852" y="241"/>
                      <a:pt x="846" y="244"/>
                    </a:cubicBezTo>
                    <a:cubicBezTo>
                      <a:pt x="840" y="246"/>
                      <a:pt x="841" y="243"/>
                      <a:pt x="834" y="239"/>
                    </a:cubicBezTo>
                    <a:cubicBezTo>
                      <a:pt x="832" y="237"/>
                      <a:pt x="831" y="237"/>
                      <a:pt x="830" y="236"/>
                    </a:cubicBezTo>
                    <a:cubicBezTo>
                      <a:pt x="829" y="236"/>
                      <a:pt x="829" y="237"/>
                      <a:pt x="827" y="237"/>
                    </a:cubicBezTo>
                    <a:cubicBezTo>
                      <a:pt x="824" y="237"/>
                      <a:pt x="816" y="233"/>
                      <a:pt x="814" y="233"/>
                    </a:cubicBezTo>
                    <a:cubicBezTo>
                      <a:pt x="812" y="233"/>
                      <a:pt x="798" y="220"/>
                      <a:pt x="795" y="217"/>
                    </a:cubicBezTo>
                    <a:cubicBezTo>
                      <a:pt x="792" y="214"/>
                      <a:pt x="788" y="213"/>
                      <a:pt x="785" y="214"/>
                    </a:cubicBezTo>
                    <a:cubicBezTo>
                      <a:pt x="782" y="216"/>
                      <a:pt x="770" y="221"/>
                      <a:pt x="765" y="221"/>
                    </a:cubicBezTo>
                    <a:cubicBezTo>
                      <a:pt x="759" y="221"/>
                      <a:pt x="760" y="220"/>
                      <a:pt x="756" y="215"/>
                    </a:cubicBezTo>
                    <a:cubicBezTo>
                      <a:pt x="752" y="211"/>
                      <a:pt x="751" y="216"/>
                      <a:pt x="748" y="219"/>
                    </a:cubicBezTo>
                    <a:cubicBezTo>
                      <a:pt x="744" y="222"/>
                      <a:pt x="742" y="224"/>
                      <a:pt x="737" y="217"/>
                    </a:cubicBezTo>
                    <a:cubicBezTo>
                      <a:pt x="732" y="211"/>
                      <a:pt x="721" y="222"/>
                      <a:pt x="719" y="222"/>
                    </a:cubicBezTo>
                    <a:cubicBezTo>
                      <a:pt x="718" y="222"/>
                      <a:pt x="719" y="226"/>
                      <a:pt x="717" y="229"/>
                    </a:cubicBezTo>
                    <a:cubicBezTo>
                      <a:pt x="716" y="232"/>
                      <a:pt x="706" y="232"/>
                      <a:pt x="703" y="233"/>
                    </a:cubicBezTo>
                    <a:cubicBezTo>
                      <a:pt x="700" y="234"/>
                      <a:pt x="699" y="228"/>
                      <a:pt x="697" y="227"/>
                    </a:cubicBezTo>
                    <a:cubicBezTo>
                      <a:pt x="694" y="225"/>
                      <a:pt x="689" y="223"/>
                      <a:pt x="686" y="217"/>
                    </a:cubicBezTo>
                    <a:cubicBezTo>
                      <a:pt x="683" y="212"/>
                      <a:pt x="679" y="220"/>
                      <a:pt x="678" y="222"/>
                    </a:cubicBezTo>
                    <a:cubicBezTo>
                      <a:pt x="677" y="223"/>
                      <a:pt x="671" y="220"/>
                      <a:pt x="669" y="213"/>
                    </a:cubicBezTo>
                    <a:cubicBezTo>
                      <a:pt x="666" y="207"/>
                      <a:pt x="662" y="214"/>
                      <a:pt x="662" y="216"/>
                    </a:cubicBezTo>
                    <a:cubicBezTo>
                      <a:pt x="662" y="219"/>
                      <a:pt x="654" y="230"/>
                      <a:pt x="650" y="231"/>
                    </a:cubicBezTo>
                    <a:cubicBezTo>
                      <a:pt x="647" y="231"/>
                      <a:pt x="647" y="219"/>
                      <a:pt x="644" y="217"/>
                    </a:cubicBezTo>
                    <a:cubicBezTo>
                      <a:pt x="641" y="215"/>
                      <a:pt x="634" y="223"/>
                      <a:pt x="631" y="220"/>
                    </a:cubicBezTo>
                    <a:cubicBezTo>
                      <a:pt x="628" y="218"/>
                      <a:pt x="614" y="213"/>
                      <a:pt x="612" y="212"/>
                    </a:cubicBezTo>
                    <a:cubicBezTo>
                      <a:pt x="610" y="211"/>
                      <a:pt x="609" y="219"/>
                      <a:pt x="604" y="220"/>
                    </a:cubicBezTo>
                    <a:cubicBezTo>
                      <a:pt x="598" y="221"/>
                      <a:pt x="599" y="218"/>
                      <a:pt x="598" y="214"/>
                    </a:cubicBezTo>
                    <a:cubicBezTo>
                      <a:pt x="597" y="211"/>
                      <a:pt x="593" y="210"/>
                      <a:pt x="590" y="209"/>
                    </a:cubicBezTo>
                    <a:cubicBezTo>
                      <a:pt x="588" y="208"/>
                      <a:pt x="587" y="206"/>
                      <a:pt x="585" y="202"/>
                    </a:cubicBezTo>
                    <a:cubicBezTo>
                      <a:pt x="582" y="199"/>
                      <a:pt x="573" y="193"/>
                      <a:pt x="571" y="193"/>
                    </a:cubicBezTo>
                    <a:cubicBezTo>
                      <a:pt x="569" y="193"/>
                      <a:pt x="563" y="201"/>
                      <a:pt x="559" y="204"/>
                    </a:cubicBezTo>
                    <a:cubicBezTo>
                      <a:pt x="555" y="206"/>
                      <a:pt x="550" y="195"/>
                      <a:pt x="546" y="192"/>
                    </a:cubicBezTo>
                    <a:cubicBezTo>
                      <a:pt x="543" y="189"/>
                      <a:pt x="529" y="191"/>
                      <a:pt x="522" y="190"/>
                    </a:cubicBezTo>
                    <a:cubicBezTo>
                      <a:pt x="516" y="189"/>
                      <a:pt x="510" y="185"/>
                      <a:pt x="508" y="181"/>
                    </a:cubicBezTo>
                    <a:cubicBezTo>
                      <a:pt x="506" y="176"/>
                      <a:pt x="500" y="175"/>
                      <a:pt x="496" y="176"/>
                    </a:cubicBezTo>
                    <a:cubicBezTo>
                      <a:pt x="492" y="177"/>
                      <a:pt x="478" y="178"/>
                      <a:pt x="473" y="173"/>
                    </a:cubicBezTo>
                    <a:cubicBezTo>
                      <a:pt x="468" y="169"/>
                      <a:pt x="464" y="162"/>
                      <a:pt x="456" y="162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248" y="0"/>
                      <a:pt x="248" y="0"/>
                      <a:pt x="248" y="0"/>
                    </a:cubicBezTo>
                    <a:cubicBezTo>
                      <a:pt x="248" y="371"/>
                      <a:pt x="248" y="371"/>
                      <a:pt x="248" y="371"/>
                    </a:cubicBezTo>
                    <a:cubicBezTo>
                      <a:pt x="8" y="371"/>
                      <a:pt x="8" y="371"/>
                      <a:pt x="8" y="371"/>
                    </a:cubicBezTo>
                    <a:cubicBezTo>
                      <a:pt x="8" y="371"/>
                      <a:pt x="8" y="371"/>
                      <a:pt x="4" y="377"/>
                    </a:cubicBezTo>
                    <a:cubicBezTo>
                      <a:pt x="0" y="382"/>
                      <a:pt x="6" y="384"/>
                      <a:pt x="13" y="389"/>
                    </a:cubicBezTo>
                    <a:cubicBezTo>
                      <a:pt x="21" y="396"/>
                      <a:pt x="30" y="410"/>
                      <a:pt x="34" y="414"/>
                    </a:cubicBezTo>
                    <a:cubicBezTo>
                      <a:pt x="37" y="418"/>
                      <a:pt x="48" y="423"/>
                      <a:pt x="54" y="430"/>
                    </a:cubicBezTo>
                    <a:cubicBezTo>
                      <a:pt x="60" y="438"/>
                      <a:pt x="78" y="450"/>
                      <a:pt x="80" y="455"/>
                    </a:cubicBezTo>
                    <a:cubicBezTo>
                      <a:pt x="83" y="460"/>
                      <a:pt x="92" y="465"/>
                      <a:pt x="98" y="468"/>
                    </a:cubicBezTo>
                    <a:cubicBezTo>
                      <a:pt x="104" y="470"/>
                      <a:pt x="120" y="480"/>
                      <a:pt x="120" y="484"/>
                    </a:cubicBezTo>
                    <a:cubicBezTo>
                      <a:pt x="120" y="488"/>
                      <a:pt x="127" y="505"/>
                      <a:pt x="130" y="509"/>
                    </a:cubicBezTo>
                    <a:cubicBezTo>
                      <a:pt x="133" y="512"/>
                      <a:pt x="140" y="521"/>
                      <a:pt x="139" y="530"/>
                    </a:cubicBezTo>
                    <a:cubicBezTo>
                      <a:pt x="137" y="539"/>
                      <a:pt x="142" y="554"/>
                      <a:pt x="149" y="558"/>
                    </a:cubicBezTo>
                    <a:cubicBezTo>
                      <a:pt x="155" y="562"/>
                      <a:pt x="171" y="577"/>
                      <a:pt x="174" y="580"/>
                    </a:cubicBezTo>
                    <a:cubicBezTo>
                      <a:pt x="177" y="583"/>
                      <a:pt x="190" y="583"/>
                      <a:pt x="199" y="591"/>
                    </a:cubicBezTo>
                    <a:cubicBezTo>
                      <a:pt x="208" y="599"/>
                      <a:pt x="215" y="602"/>
                      <a:pt x="220" y="605"/>
                    </a:cubicBezTo>
                    <a:cubicBezTo>
                      <a:pt x="225" y="608"/>
                      <a:pt x="237" y="615"/>
                      <a:pt x="241" y="612"/>
                    </a:cubicBezTo>
                    <a:cubicBezTo>
                      <a:pt x="245" y="610"/>
                      <a:pt x="248" y="601"/>
                      <a:pt x="252" y="596"/>
                    </a:cubicBezTo>
                    <a:cubicBezTo>
                      <a:pt x="257" y="592"/>
                      <a:pt x="260" y="589"/>
                      <a:pt x="263" y="579"/>
                    </a:cubicBezTo>
                    <a:cubicBezTo>
                      <a:pt x="266" y="569"/>
                      <a:pt x="275" y="552"/>
                      <a:pt x="278" y="552"/>
                    </a:cubicBezTo>
                    <a:cubicBezTo>
                      <a:pt x="282" y="552"/>
                      <a:pt x="289" y="552"/>
                      <a:pt x="293" y="549"/>
                    </a:cubicBezTo>
                    <a:cubicBezTo>
                      <a:pt x="298" y="545"/>
                      <a:pt x="301" y="538"/>
                      <a:pt x="303" y="543"/>
                    </a:cubicBezTo>
                    <a:cubicBezTo>
                      <a:pt x="306" y="548"/>
                      <a:pt x="315" y="548"/>
                      <a:pt x="319" y="548"/>
                    </a:cubicBezTo>
                    <a:cubicBezTo>
                      <a:pt x="323" y="548"/>
                      <a:pt x="357" y="549"/>
                      <a:pt x="357" y="549"/>
                    </a:cubicBezTo>
                    <a:cubicBezTo>
                      <a:pt x="357" y="549"/>
                      <a:pt x="363" y="556"/>
                      <a:pt x="364" y="559"/>
                    </a:cubicBezTo>
                    <a:cubicBezTo>
                      <a:pt x="366" y="561"/>
                      <a:pt x="380" y="564"/>
                      <a:pt x="385" y="566"/>
                    </a:cubicBezTo>
                    <a:cubicBezTo>
                      <a:pt x="390" y="569"/>
                      <a:pt x="402" y="593"/>
                      <a:pt x="407" y="603"/>
                    </a:cubicBezTo>
                    <a:cubicBezTo>
                      <a:pt x="411" y="613"/>
                      <a:pt x="417" y="627"/>
                      <a:pt x="418" y="631"/>
                    </a:cubicBezTo>
                    <a:cubicBezTo>
                      <a:pt x="419" y="635"/>
                      <a:pt x="428" y="644"/>
                      <a:pt x="432" y="648"/>
                    </a:cubicBezTo>
                    <a:cubicBezTo>
                      <a:pt x="437" y="652"/>
                      <a:pt x="432" y="658"/>
                      <a:pt x="435" y="660"/>
                    </a:cubicBezTo>
                    <a:cubicBezTo>
                      <a:pt x="438" y="662"/>
                      <a:pt x="449" y="677"/>
                      <a:pt x="454" y="681"/>
                    </a:cubicBezTo>
                    <a:cubicBezTo>
                      <a:pt x="459" y="685"/>
                      <a:pt x="475" y="707"/>
                      <a:pt x="481" y="714"/>
                    </a:cubicBezTo>
                    <a:cubicBezTo>
                      <a:pt x="487" y="720"/>
                      <a:pt x="494" y="726"/>
                      <a:pt x="493" y="731"/>
                    </a:cubicBezTo>
                    <a:cubicBezTo>
                      <a:pt x="491" y="736"/>
                      <a:pt x="490" y="751"/>
                      <a:pt x="493" y="757"/>
                    </a:cubicBezTo>
                    <a:cubicBezTo>
                      <a:pt x="495" y="763"/>
                      <a:pt x="505" y="770"/>
                      <a:pt x="507" y="777"/>
                    </a:cubicBezTo>
                    <a:cubicBezTo>
                      <a:pt x="508" y="784"/>
                      <a:pt x="519" y="800"/>
                      <a:pt x="523" y="804"/>
                    </a:cubicBezTo>
                    <a:cubicBezTo>
                      <a:pt x="527" y="808"/>
                      <a:pt x="542" y="819"/>
                      <a:pt x="545" y="820"/>
                    </a:cubicBezTo>
                    <a:cubicBezTo>
                      <a:pt x="549" y="821"/>
                      <a:pt x="565" y="825"/>
                      <a:pt x="565" y="827"/>
                    </a:cubicBezTo>
                    <a:cubicBezTo>
                      <a:pt x="565" y="830"/>
                      <a:pt x="569" y="836"/>
                      <a:pt x="573" y="837"/>
                    </a:cubicBezTo>
                    <a:cubicBezTo>
                      <a:pt x="578" y="838"/>
                      <a:pt x="611" y="836"/>
                      <a:pt x="616" y="841"/>
                    </a:cubicBezTo>
                    <a:cubicBezTo>
                      <a:pt x="620" y="847"/>
                      <a:pt x="631" y="851"/>
                      <a:pt x="634" y="849"/>
                    </a:cubicBezTo>
                    <a:cubicBezTo>
                      <a:pt x="637" y="847"/>
                      <a:pt x="642" y="841"/>
                      <a:pt x="646" y="839"/>
                    </a:cubicBezTo>
                    <a:cubicBezTo>
                      <a:pt x="646" y="839"/>
                      <a:pt x="646" y="839"/>
                      <a:pt x="646" y="839"/>
                    </a:cubicBezTo>
                    <a:cubicBezTo>
                      <a:pt x="642" y="829"/>
                      <a:pt x="637" y="831"/>
                      <a:pt x="635" y="830"/>
                    </a:cubicBezTo>
                    <a:cubicBezTo>
                      <a:pt x="633" y="830"/>
                      <a:pt x="633" y="820"/>
                      <a:pt x="637" y="810"/>
                    </a:cubicBezTo>
                    <a:cubicBezTo>
                      <a:pt x="640" y="800"/>
                      <a:pt x="636" y="797"/>
                      <a:pt x="633" y="793"/>
                    </a:cubicBezTo>
                    <a:cubicBezTo>
                      <a:pt x="630" y="788"/>
                      <a:pt x="626" y="782"/>
                      <a:pt x="625" y="776"/>
                    </a:cubicBezTo>
                    <a:cubicBezTo>
                      <a:pt x="623" y="770"/>
                      <a:pt x="626" y="764"/>
                      <a:pt x="631" y="754"/>
                    </a:cubicBezTo>
                    <a:cubicBezTo>
                      <a:pt x="636" y="745"/>
                      <a:pt x="627" y="747"/>
                      <a:pt x="619" y="744"/>
                    </a:cubicBezTo>
                    <a:cubicBezTo>
                      <a:pt x="611" y="740"/>
                      <a:pt x="621" y="740"/>
                      <a:pt x="628" y="738"/>
                    </a:cubicBezTo>
                    <a:cubicBezTo>
                      <a:pt x="634" y="736"/>
                      <a:pt x="638" y="725"/>
                      <a:pt x="640" y="714"/>
                    </a:cubicBezTo>
                    <a:cubicBezTo>
                      <a:pt x="642" y="703"/>
                      <a:pt x="650" y="687"/>
                      <a:pt x="672" y="678"/>
                    </a:cubicBezTo>
                    <a:cubicBezTo>
                      <a:pt x="694" y="669"/>
                      <a:pt x="673" y="670"/>
                      <a:pt x="683" y="659"/>
                    </a:cubicBezTo>
                    <a:cubicBezTo>
                      <a:pt x="694" y="648"/>
                      <a:pt x="692" y="662"/>
                      <a:pt x="700" y="653"/>
                    </a:cubicBezTo>
                    <a:cubicBezTo>
                      <a:pt x="708" y="643"/>
                      <a:pt x="692" y="648"/>
                      <a:pt x="685" y="641"/>
                    </a:cubicBezTo>
                    <a:cubicBezTo>
                      <a:pt x="678" y="633"/>
                      <a:pt x="697" y="636"/>
                      <a:pt x="704" y="636"/>
                    </a:cubicBezTo>
                    <a:cubicBezTo>
                      <a:pt x="712" y="636"/>
                      <a:pt x="714" y="635"/>
                      <a:pt x="717" y="633"/>
                    </a:cubicBezTo>
                    <a:cubicBezTo>
                      <a:pt x="720" y="630"/>
                      <a:pt x="741" y="627"/>
                      <a:pt x="749" y="627"/>
                    </a:cubicBezTo>
                    <a:cubicBezTo>
                      <a:pt x="756" y="627"/>
                      <a:pt x="765" y="625"/>
                      <a:pt x="773" y="618"/>
                    </a:cubicBezTo>
                    <a:cubicBezTo>
                      <a:pt x="782" y="612"/>
                      <a:pt x="783" y="611"/>
                      <a:pt x="782" y="604"/>
                    </a:cubicBezTo>
                    <a:cubicBezTo>
                      <a:pt x="782" y="596"/>
                      <a:pt x="791" y="603"/>
                      <a:pt x="797" y="597"/>
                    </a:cubicBezTo>
                    <a:cubicBezTo>
                      <a:pt x="802" y="592"/>
                      <a:pt x="806" y="588"/>
                      <a:pt x="804" y="585"/>
                    </a:cubicBezTo>
                    <a:cubicBezTo>
                      <a:pt x="801" y="582"/>
                      <a:pt x="796" y="573"/>
                      <a:pt x="794" y="569"/>
                    </a:cubicBezTo>
                    <a:cubicBezTo>
                      <a:pt x="793" y="566"/>
                      <a:pt x="797" y="560"/>
                      <a:pt x="797" y="554"/>
                    </a:cubicBezTo>
                    <a:cubicBezTo>
                      <a:pt x="797" y="548"/>
                      <a:pt x="804" y="557"/>
                      <a:pt x="806" y="559"/>
                    </a:cubicBezTo>
                    <a:cubicBezTo>
                      <a:pt x="807" y="561"/>
                      <a:pt x="807" y="555"/>
                      <a:pt x="807" y="550"/>
                    </a:cubicBezTo>
                    <a:cubicBezTo>
                      <a:pt x="807" y="544"/>
                      <a:pt x="815" y="546"/>
                      <a:pt x="818" y="560"/>
                    </a:cubicBezTo>
                    <a:cubicBezTo>
                      <a:pt x="821" y="573"/>
                      <a:pt x="816" y="570"/>
                      <a:pt x="817" y="573"/>
                    </a:cubicBezTo>
                    <a:cubicBezTo>
                      <a:pt x="818" y="576"/>
                      <a:pt x="836" y="571"/>
                      <a:pt x="842" y="566"/>
                    </a:cubicBezTo>
                    <a:cubicBezTo>
                      <a:pt x="848" y="560"/>
                      <a:pt x="867" y="558"/>
                      <a:pt x="876" y="558"/>
                    </a:cubicBezTo>
                    <a:cubicBezTo>
                      <a:pt x="874" y="555"/>
                      <a:pt x="872" y="553"/>
                      <a:pt x="871" y="552"/>
                    </a:cubicBezTo>
                    <a:cubicBezTo>
                      <a:pt x="870" y="549"/>
                      <a:pt x="873" y="546"/>
                      <a:pt x="875" y="542"/>
                    </a:cubicBezTo>
                    <a:cubicBezTo>
                      <a:pt x="877" y="538"/>
                      <a:pt x="885" y="522"/>
                      <a:pt x="886" y="514"/>
                    </a:cubicBezTo>
                    <a:cubicBezTo>
                      <a:pt x="887" y="505"/>
                      <a:pt x="884" y="493"/>
                      <a:pt x="886" y="489"/>
                    </a:cubicBezTo>
                    <a:cubicBezTo>
                      <a:pt x="887" y="484"/>
                      <a:pt x="894" y="473"/>
                      <a:pt x="895" y="469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65" name="Freeform 58"/>
              <p:cNvSpPr>
                <a:spLocks/>
              </p:cNvSpPr>
              <p:nvPr/>
            </p:nvSpPr>
            <p:spPr bwMode="auto">
              <a:xfrm>
                <a:off x="19946938" y="3749675"/>
                <a:ext cx="1252538" cy="1125537"/>
              </a:xfrm>
              <a:custGeom>
                <a:avLst/>
                <a:gdLst/>
                <a:ahLst/>
                <a:cxnLst>
                  <a:cxn ang="0">
                    <a:pos x="328" y="104"/>
                  </a:cxn>
                  <a:cxn ang="0">
                    <a:pos x="305" y="88"/>
                  </a:cxn>
                  <a:cxn ang="0">
                    <a:pos x="290" y="91"/>
                  </a:cxn>
                  <a:cxn ang="0">
                    <a:pos x="266" y="98"/>
                  </a:cxn>
                  <a:cxn ang="0">
                    <a:pos x="250" y="95"/>
                  </a:cxn>
                  <a:cxn ang="0">
                    <a:pos x="239" y="102"/>
                  </a:cxn>
                  <a:cxn ang="0">
                    <a:pos x="219" y="120"/>
                  </a:cxn>
                  <a:cxn ang="0">
                    <a:pos x="211" y="127"/>
                  </a:cxn>
                  <a:cxn ang="0">
                    <a:pos x="211" y="81"/>
                  </a:cxn>
                  <a:cxn ang="0">
                    <a:pos x="138" y="81"/>
                  </a:cxn>
                  <a:cxn ang="0">
                    <a:pos x="138" y="0"/>
                  </a:cxn>
                  <a:cxn ang="0">
                    <a:pos x="130" y="8"/>
                  </a:cxn>
                  <a:cxn ang="0">
                    <a:pos x="130" y="38"/>
                  </a:cxn>
                  <a:cxn ang="0">
                    <a:pos x="115" y="74"/>
                  </a:cxn>
                  <a:cxn ang="0">
                    <a:pos x="113" y="91"/>
                  </a:cxn>
                  <a:cxn ang="0">
                    <a:pos x="89" y="112"/>
                  </a:cxn>
                  <a:cxn ang="0">
                    <a:pos x="76" y="112"/>
                  </a:cxn>
                  <a:cxn ang="0">
                    <a:pos x="69" y="114"/>
                  </a:cxn>
                  <a:cxn ang="0">
                    <a:pos x="62" y="123"/>
                  </a:cxn>
                  <a:cxn ang="0">
                    <a:pos x="53" y="143"/>
                  </a:cxn>
                  <a:cxn ang="0">
                    <a:pos x="48" y="156"/>
                  </a:cxn>
                  <a:cxn ang="0">
                    <a:pos x="42" y="145"/>
                  </a:cxn>
                  <a:cxn ang="0">
                    <a:pos x="26" y="156"/>
                  </a:cxn>
                  <a:cxn ang="0">
                    <a:pos x="26" y="176"/>
                  </a:cxn>
                  <a:cxn ang="0">
                    <a:pos x="21" y="183"/>
                  </a:cxn>
                  <a:cxn ang="0">
                    <a:pos x="7" y="197"/>
                  </a:cxn>
                  <a:cxn ang="0">
                    <a:pos x="3" y="198"/>
                  </a:cxn>
                  <a:cxn ang="0">
                    <a:pos x="2" y="203"/>
                  </a:cxn>
                  <a:cxn ang="0">
                    <a:pos x="8" y="243"/>
                  </a:cxn>
                  <a:cxn ang="0">
                    <a:pos x="29" y="269"/>
                  </a:cxn>
                  <a:cxn ang="0">
                    <a:pos x="41" y="274"/>
                  </a:cxn>
                  <a:cxn ang="0">
                    <a:pos x="41" y="274"/>
                  </a:cxn>
                  <a:cxn ang="0">
                    <a:pos x="46" y="290"/>
                  </a:cxn>
                  <a:cxn ang="0">
                    <a:pos x="74" y="298"/>
                  </a:cxn>
                  <a:cxn ang="0">
                    <a:pos x="121" y="287"/>
                  </a:cxn>
                  <a:cxn ang="0">
                    <a:pos x="138" y="279"/>
                  </a:cxn>
                  <a:cxn ang="0">
                    <a:pos x="158" y="266"/>
                  </a:cxn>
                  <a:cxn ang="0">
                    <a:pos x="162" y="251"/>
                  </a:cxn>
                  <a:cxn ang="0">
                    <a:pos x="176" y="231"/>
                  </a:cxn>
                  <a:cxn ang="0">
                    <a:pos x="187" y="213"/>
                  </a:cxn>
                  <a:cxn ang="0">
                    <a:pos x="198" y="187"/>
                  </a:cxn>
                  <a:cxn ang="0">
                    <a:pos x="209" y="188"/>
                  </a:cxn>
                  <a:cxn ang="0">
                    <a:pos x="227" y="195"/>
                  </a:cxn>
                  <a:cxn ang="0">
                    <a:pos x="238" y="169"/>
                  </a:cxn>
                  <a:cxn ang="0">
                    <a:pos x="247" y="155"/>
                  </a:cxn>
                  <a:cxn ang="0">
                    <a:pos x="279" y="137"/>
                  </a:cxn>
                  <a:cxn ang="0">
                    <a:pos x="286" y="122"/>
                  </a:cxn>
                  <a:cxn ang="0">
                    <a:pos x="291" y="108"/>
                  </a:cxn>
                  <a:cxn ang="0">
                    <a:pos x="310" y="124"/>
                  </a:cxn>
                  <a:cxn ang="0">
                    <a:pos x="334" y="116"/>
                  </a:cxn>
                  <a:cxn ang="0">
                    <a:pos x="328" y="104"/>
                  </a:cxn>
                </a:cxnLst>
                <a:rect l="0" t="0" r="r" b="b"/>
                <a:pathLst>
                  <a:path w="334" h="300">
                    <a:moveTo>
                      <a:pt x="328" y="104"/>
                    </a:moveTo>
                    <a:cubicBezTo>
                      <a:pt x="325" y="96"/>
                      <a:pt x="314" y="89"/>
                      <a:pt x="305" y="88"/>
                    </a:cubicBezTo>
                    <a:cubicBezTo>
                      <a:pt x="296" y="87"/>
                      <a:pt x="293" y="91"/>
                      <a:pt x="290" y="91"/>
                    </a:cubicBezTo>
                    <a:cubicBezTo>
                      <a:pt x="288" y="91"/>
                      <a:pt x="276" y="99"/>
                      <a:pt x="266" y="98"/>
                    </a:cubicBezTo>
                    <a:cubicBezTo>
                      <a:pt x="256" y="97"/>
                      <a:pt x="257" y="91"/>
                      <a:pt x="250" y="95"/>
                    </a:cubicBezTo>
                    <a:cubicBezTo>
                      <a:pt x="243" y="99"/>
                      <a:pt x="244" y="104"/>
                      <a:pt x="239" y="102"/>
                    </a:cubicBezTo>
                    <a:cubicBezTo>
                      <a:pt x="234" y="99"/>
                      <a:pt x="225" y="112"/>
                      <a:pt x="219" y="120"/>
                    </a:cubicBezTo>
                    <a:cubicBezTo>
                      <a:pt x="213" y="127"/>
                      <a:pt x="211" y="127"/>
                      <a:pt x="211" y="127"/>
                    </a:cubicBezTo>
                    <a:cubicBezTo>
                      <a:pt x="211" y="81"/>
                      <a:pt x="211" y="81"/>
                      <a:pt x="211" y="81"/>
                    </a:cubicBezTo>
                    <a:cubicBezTo>
                      <a:pt x="138" y="81"/>
                      <a:pt x="138" y="81"/>
                      <a:pt x="138" y="81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3" y="2"/>
                      <a:pt x="128" y="5"/>
                      <a:pt x="130" y="8"/>
                    </a:cubicBezTo>
                    <a:cubicBezTo>
                      <a:pt x="133" y="11"/>
                      <a:pt x="134" y="30"/>
                      <a:pt x="130" y="38"/>
                    </a:cubicBezTo>
                    <a:cubicBezTo>
                      <a:pt x="127" y="46"/>
                      <a:pt x="116" y="66"/>
                      <a:pt x="115" y="74"/>
                    </a:cubicBezTo>
                    <a:cubicBezTo>
                      <a:pt x="114" y="82"/>
                      <a:pt x="115" y="88"/>
                      <a:pt x="113" y="91"/>
                    </a:cubicBezTo>
                    <a:cubicBezTo>
                      <a:pt x="111" y="93"/>
                      <a:pt x="92" y="109"/>
                      <a:pt x="89" y="112"/>
                    </a:cubicBezTo>
                    <a:cubicBezTo>
                      <a:pt x="85" y="115"/>
                      <a:pt x="81" y="115"/>
                      <a:pt x="76" y="112"/>
                    </a:cubicBezTo>
                    <a:cubicBezTo>
                      <a:pt x="71" y="109"/>
                      <a:pt x="70" y="112"/>
                      <a:pt x="69" y="114"/>
                    </a:cubicBezTo>
                    <a:cubicBezTo>
                      <a:pt x="69" y="116"/>
                      <a:pt x="68" y="120"/>
                      <a:pt x="62" y="123"/>
                    </a:cubicBezTo>
                    <a:cubicBezTo>
                      <a:pt x="56" y="126"/>
                      <a:pt x="55" y="136"/>
                      <a:pt x="53" y="143"/>
                    </a:cubicBezTo>
                    <a:cubicBezTo>
                      <a:pt x="51" y="151"/>
                      <a:pt x="52" y="149"/>
                      <a:pt x="48" y="156"/>
                    </a:cubicBezTo>
                    <a:cubicBezTo>
                      <a:pt x="43" y="163"/>
                      <a:pt x="45" y="150"/>
                      <a:pt x="42" y="145"/>
                    </a:cubicBezTo>
                    <a:cubicBezTo>
                      <a:pt x="40" y="140"/>
                      <a:pt x="31" y="149"/>
                      <a:pt x="26" y="156"/>
                    </a:cubicBezTo>
                    <a:cubicBezTo>
                      <a:pt x="21" y="162"/>
                      <a:pt x="27" y="167"/>
                      <a:pt x="26" y="176"/>
                    </a:cubicBezTo>
                    <a:cubicBezTo>
                      <a:pt x="26" y="184"/>
                      <a:pt x="23" y="181"/>
                      <a:pt x="21" y="183"/>
                    </a:cubicBezTo>
                    <a:cubicBezTo>
                      <a:pt x="19" y="185"/>
                      <a:pt x="17" y="191"/>
                      <a:pt x="7" y="197"/>
                    </a:cubicBezTo>
                    <a:cubicBezTo>
                      <a:pt x="5" y="197"/>
                      <a:pt x="4" y="198"/>
                      <a:pt x="3" y="198"/>
                    </a:cubicBezTo>
                    <a:cubicBezTo>
                      <a:pt x="3" y="200"/>
                      <a:pt x="3" y="202"/>
                      <a:pt x="2" y="203"/>
                    </a:cubicBezTo>
                    <a:cubicBezTo>
                      <a:pt x="0" y="206"/>
                      <a:pt x="0" y="235"/>
                      <a:pt x="8" y="243"/>
                    </a:cubicBezTo>
                    <a:cubicBezTo>
                      <a:pt x="16" y="252"/>
                      <a:pt x="24" y="266"/>
                      <a:pt x="29" y="269"/>
                    </a:cubicBezTo>
                    <a:cubicBezTo>
                      <a:pt x="33" y="271"/>
                      <a:pt x="41" y="273"/>
                      <a:pt x="41" y="274"/>
                    </a:cubicBezTo>
                    <a:cubicBezTo>
                      <a:pt x="41" y="274"/>
                      <a:pt x="41" y="274"/>
                      <a:pt x="41" y="274"/>
                    </a:cubicBezTo>
                    <a:cubicBezTo>
                      <a:pt x="40" y="274"/>
                      <a:pt x="41" y="286"/>
                      <a:pt x="46" y="290"/>
                    </a:cubicBezTo>
                    <a:cubicBezTo>
                      <a:pt x="50" y="294"/>
                      <a:pt x="65" y="300"/>
                      <a:pt x="74" y="298"/>
                    </a:cubicBezTo>
                    <a:cubicBezTo>
                      <a:pt x="83" y="297"/>
                      <a:pt x="116" y="290"/>
                      <a:pt x="121" y="287"/>
                    </a:cubicBezTo>
                    <a:cubicBezTo>
                      <a:pt x="126" y="285"/>
                      <a:pt x="127" y="280"/>
                      <a:pt x="138" y="279"/>
                    </a:cubicBezTo>
                    <a:cubicBezTo>
                      <a:pt x="149" y="279"/>
                      <a:pt x="156" y="271"/>
                      <a:pt x="158" y="266"/>
                    </a:cubicBezTo>
                    <a:cubicBezTo>
                      <a:pt x="159" y="261"/>
                      <a:pt x="158" y="255"/>
                      <a:pt x="162" y="251"/>
                    </a:cubicBezTo>
                    <a:cubicBezTo>
                      <a:pt x="166" y="246"/>
                      <a:pt x="174" y="237"/>
                      <a:pt x="176" y="231"/>
                    </a:cubicBezTo>
                    <a:cubicBezTo>
                      <a:pt x="178" y="225"/>
                      <a:pt x="183" y="222"/>
                      <a:pt x="187" y="213"/>
                    </a:cubicBezTo>
                    <a:cubicBezTo>
                      <a:pt x="191" y="205"/>
                      <a:pt x="195" y="190"/>
                      <a:pt x="198" y="187"/>
                    </a:cubicBezTo>
                    <a:cubicBezTo>
                      <a:pt x="201" y="184"/>
                      <a:pt x="206" y="183"/>
                      <a:pt x="209" y="188"/>
                    </a:cubicBezTo>
                    <a:cubicBezTo>
                      <a:pt x="212" y="192"/>
                      <a:pt x="224" y="202"/>
                      <a:pt x="227" y="195"/>
                    </a:cubicBezTo>
                    <a:cubicBezTo>
                      <a:pt x="231" y="188"/>
                      <a:pt x="237" y="177"/>
                      <a:pt x="238" y="169"/>
                    </a:cubicBezTo>
                    <a:cubicBezTo>
                      <a:pt x="239" y="162"/>
                      <a:pt x="240" y="156"/>
                      <a:pt x="247" y="155"/>
                    </a:cubicBezTo>
                    <a:cubicBezTo>
                      <a:pt x="253" y="154"/>
                      <a:pt x="276" y="140"/>
                      <a:pt x="279" y="137"/>
                    </a:cubicBezTo>
                    <a:cubicBezTo>
                      <a:pt x="281" y="133"/>
                      <a:pt x="283" y="128"/>
                      <a:pt x="286" y="122"/>
                    </a:cubicBezTo>
                    <a:cubicBezTo>
                      <a:pt x="290" y="116"/>
                      <a:pt x="286" y="104"/>
                      <a:pt x="291" y="108"/>
                    </a:cubicBezTo>
                    <a:cubicBezTo>
                      <a:pt x="296" y="112"/>
                      <a:pt x="306" y="120"/>
                      <a:pt x="310" y="124"/>
                    </a:cubicBezTo>
                    <a:cubicBezTo>
                      <a:pt x="313" y="127"/>
                      <a:pt x="331" y="119"/>
                      <a:pt x="334" y="116"/>
                    </a:cubicBezTo>
                    <a:cubicBezTo>
                      <a:pt x="332" y="113"/>
                      <a:pt x="330" y="110"/>
                      <a:pt x="328" y="104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66" name="Freeform 59"/>
              <p:cNvSpPr>
                <a:spLocks/>
              </p:cNvSpPr>
              <p:nvPr/>
            </p:nvSpPr>
            <p:spPr bwMode="auto">
              <a:xfrm>
                <a:off x="19357975" y="3295650"/>
                <a:ext cx="1106488" cy="1196975"/>
              </a:xfrm>
              <a:custGeom>
                <a:avLst/>
                <a:gdLst/>
                <a:ahLst/>
                <a:cxnLst>
                  <a:cxn ang="0">
                    <a:pos x="178" y="304"/>
                  </a:cxn>
                  <a:cxn ang="0">
                    <a:pos x="183" y="297"/>
                  </a:cxn>
                  <a:cxn ang="0">
                    <a:pos x="183" y="277"/>
                  </a:cxn>
                  <a:cxn ang="0">
                    <a:pos x="199" y="266"/>
                  </a:cxn>
                  <a:cxn ang="0">
                    <a:pos x="205" y="277"/>
                  </a:cxn>
                  <a:cxn ang="0">
                    <a:pos x="210" y="264"/>
                  </a:cxn>
                  <a:cxn ang="0">
                    <a:pos x="219" y="244"/>
                  </a:cxn>
                  <a:cxn ang="0">
                    <a:pos x="226" y="235"/>
                  </a:cxn>
                  <a:cxn ang="0">
                    <a:pos x="233" y="233"/>
                  </a:cxn>
                  <a:cxn ang="0">
                    <a:pos x="246" y="233"/>
                  </a:cxn>
                  <a:cxn ang="0">
                    <a:pos x="270" y="212"/>
                  </a:cxn>
                  <a:cxn ang="0">
                    <a:pos x="272" y="195"/>
                  </a:cxn>
                  <a:cxn ang="0">
                    <a:pos x="287" y="159"/>
                  </a:cxn>
                  <a:cxn ang="0">
                    <a:pos x="287" y="129"/>
                  </a:cxn>
                  <a:cxn ang="0">
                    <a:pos x="295" y="121"/>
                  </a:cxn>
                  <a:cxn ang="0">
                    <a:pos x="295" y="0"/>
                  </a:cxn>
                  <a:cxn ang="0">
                    <a:pos x="285" y="2"/>
                  </a:cxn>
                  <a:cxn ang="0">
                    <a:pos x="255" y="10"/>
                  </a:cxn>
                  <a:cxn ang="0">
                    <a:pos x="233" y="27"/>
                  </a:cxn>
                  <a:cxn ang="0">
                    <a:pos x="217" y="38"/>
                  </a:cxn>
                  <a:cxn ang="0">
                    <a:pos x="193" y="42"/>
                  </a:cxn>
                  <a:cxn ang="0">
                    <a:pos x="168" y="52"/>
                  </a:cxn>
                  <a:cxn ang="0">
                    <a:pos x="140" y="45"/>
                  </a:cxn>
                  <a:cxn ang="0">
                    <a:pos x="131" y="49"/>
                  </a:cxn>
                  <a:cxn ang="0">
                    <a:pos x="130" y="49"/>
                  </a:cxn>
                  <a:cxn ang="0">
                    <a:pos x="131" y="49"/>
                  </a:cxn>
                  <a:cxn ang="0">
                    <a:pos x="138" y="37"/>
                  </a:cxn>
                  <a:cxn ang="0">
                    <a:pos x="129" y="39"/>
                  </a:cxn>
                  <a:cxn ang="0">
                    <a:pos x="117" y="30"/>
                  </a:cxn>
                  <a:cxn ang="0">
                    <a:pos x="109" y="26"/>
                  </a:cxn>
                  <a:cxn ang="0">
                    <a:pos x="0" y="26"/>
                  </a:cxn>
                  <a:cxn ang="0">
                    <a:pos x="0" y="255"/>
                  </a:cxn>
                  <a:cxn ang="0">
                    <a:pos x="33" y="265"/>
                  </a:cxn>
                  <a:cxn ang="0">
                    <a:pos x="58" y="288"/>
                  </a:cxn>
                  <a:cxn ang="0">
                    <a:pos x="85" y="279"/>
                  </a:cxn>
                  <a:cxn ang="0">
                    <a:pos x="102" y="299"/>
                  </a:cxn>
                  <a:cxn ang="0">
                    <a:pos x="130" y="288"/>
                  </a:cxn>
                  <a:cxn ang="0">
                    <a:pos x="151" y="309"/>
                  </a:cxn>
                  <a:cxn ang="0">
                    <a:pos x="160" y="319"/>
                  </a:cxn>
                  <a:cxn ang="0">
                    <a:pos x="164" y="318"/>
                  </a:cxn>
                  <a:cxn ang="0">
                    <a:pos x="178" y="304"/>
                  </a:cxn>
                </a:cxnLst>
                <a:rect l="0" t="0" r="r" b="b"/>
                <a:pathLst>
                  <a:path w="295" h="319">
                    <a:moveTo>
                      <a:pt x="178" y="304"/>
                    </a:moveTo>
                    <a:cubicBezTo>
                      <a:pt x="180" y="302"/>
                      <a:pt x="183" y="305"/>
                      <a:pt x="183" y="297"/>
                    </a:cubicBezTo>
                    <a:cubicBezTo>
                      <a:pt x="184" y="288"/>
                      <a:pt x="178" y="283"/>
                      <a:pt x="183" y="277"/>
                    </a:cubicBezTo>
                    <a:cubicBezTo>
                      <a:pt x="188" y="270"/>
                      <a:pt x="197" y="261"/>
                      <a:pt x="199" y="266"/>
                    </a:cubicBezTo>
                    <a:cubicBezTo>
                      <a:pt x="202" y="271"/>
                      <a:pt x="200" y="284"/>
                      <a:pt x="205" y="277"/>
                    </a:cubicBezTo>
                    <a:cubicBezTo>
                      <a:pt x="209" y="270"/>
                      <a:pt x="208" y="272"/>
                      <a:pt x="210" y="264"/>
                    </a:cubicBezTo>
                    <a:cubicBezTo>
                      <a:pt x="212" y="257"/>
                      <a:pt x="213" y="247"/>
                      <a:pt x="219" y="244"/>
                    </a:cubicBezTo>
                    <a:cubicBezTo>
                      <a:pt x="225" y="241"/>
                      <a:pt x="226" y="237"/>
                      <a:pt x="226" y="235"/>
                    </a:cubicBezTo>
                    <a:cubicBezTo>
                      <a:pt x="227" y="233"/>
                      <a:pt x="228" y="230"/>
                      <a:pt x="233" y="233"/>
                    </a:cubicBezTo>
                    <a:cubicBezTo>
                      <a:pt x="238" y="236"/>
                      <a:pt x="242" y="236"/>
                      <a:pt x="246" y="233"/>
                    </a:cubicBezTo>
                    <a:cubicBezTo>
                      <a:pt x="249" y="230"/>
                      <a:pt x="268" y="214"/>
                      <a:pt x="270" y="212"/>
                    </a:cubicBezTo>
                    <a:cubicBezTo>
                      <a:pt x="272" y="209"/>
                      <a:pt x="271" y="203"/>
                      <a:pt x="272" y="195"/>
                    </a:cubicBezTo>
                    <a:cubicBezTo>
                      <a:pt x="273" y="187"/>
                      <a:pt x="284" y="167"/>
                      <a:pt x="287" y="159"/>
                    </a:cubicBezTo>
                    <a:cubicBezTo>
                      <a:pt x="291" y="151"/>
                      <a:pt x="290" y="132"/>
                      <a:pt x="287" y="129"/>
                    </a:cubicBezTo>
                    <a:cubicBezTo>
                      <a:pt x="285" y="126"/>
                      <a:pt x="290" y="123"/>
                      <a:pt x="295" y="121"/>
                    </a:cubicBezTo>
                    <a:cubicBezTo>
                      <a:pt x="295" y="0"/>
                      <a:pt x="295" y="0"/>
                      <a:pt x="295" y="0"/>
                    </a:cubicBezTo>
                    <a:cubicBezTo>
                      <a:pt x="293" y="1"/>
                      <a:pt x="289" y="1"/>
                      <a:pt x="285" y="2"/>
                    </a:cubicBezTo>
                    <a:cubicBezTo>
                      <a:pt x="267" y="4"/>
                      <a:pt x="266" y="6"/>
                      <a:pt x="255" y="10"/>
                    </a:cubicBezTo>
                    <a:cubicBezTo>
                      <a:pt x="245" y="14"/>
                      <a:pt x="239" y="22"/>
                      <a:pt x="233" y="27"/>
                    </a:cubicBezTo>
                    <a:cubicBezTo>
                      <a:pt x="228" y="32"/>
                      <a:pt x="229" y="32"/>
                      <a:pt x="217" y="38"/>
                    </a:cubicBezTo>
                    <a:cubicBezTo>
                      <a:pt x="206" y="43"/>
                      <a:pt x="203" y="40"/>
                      <a:pt x="193" y="42"/>
                    </a:cubicBezTo>
                    <a:cubicBezTo>
                      <a:pt x="183" y="44"/>
                      <a:pt x="175" y="51"/>
                      <a:pt x="168" y="52"/>
                    </a:cubicBezTo>
                    <a:cubicBezTo>
                      <a:pt x="161" y="53"/>
                      <a:pt x="146" y="46"/>
                      <a:pt x="140" y="45"/>
                    </a:cubicBezTo>
                    <a:cubicBezTo>
                      <a:pt x="136" y="45"/>
                      <a:pt x="132" y="47"/>
                      <a:pt x="131" y="49"/>
                    </a:cubicBezTo>
                    <a:cubicBezTo>
                      <a:pt x="131" y="49"/>
                      <a:pt x="131" y="49"/>
                      <a:pt x="130" y="49"/>
                    </a:cubicBezTo>
                    <a:cubicBezTo>
                      <a:pt x="130" y="50"/>
                      <a:pt x="130" y="49"/>
                      <a:pt x="131" y="49"/>
                    </a:cubicBezTo>
                    <a:cubicBezTo>
                      <a:pt x="133" y="46"/>
                      <a:pt x="139" y="39"/>
                      <a:pt x="138" y="37"/>
                    </a:cubicBezTo>
                    <a:cubicBezTo>
                      <a:pt x="138" y="36"/>
                      <a:pt x="133" y="41"/>
                      <a:pt x="129" y="39"/>
                    </a:cubicBezTo>
                    <a:cubicBezTo>
                      <a:pt x="126" y="36"/>
                      <a:pt x="124" y="34"/>
                      <a:pt x="117" y="30"/>
                    </a:cubicBezTo>
                    <a:cubicBezTo>
                      <a:pt x="115" y="29"/>
                      <a:pt x="112" y="27"/>
                      <a:pt x="109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1" y="258"/>
                      <a:pt x="29" y="262"/>
                      <a:pt x="33" y="265"/>
                    </a:cubicBezTo>
                    <a:cubicBezTo>
                      <a:pt x="37" y="268"/>
                      <a:pt x="51" y="284"/>
                      <a:pt x="58" y="288"/>
                    </a:cubicBezTo>
                    <a:cubicBezTo>
                      <a:pt x="65" y="291"/>
                      <a:pt x="83" y="279"/>
                      <a:pt x="85" y="279"/>
                    </a:cubicBezTo>
                    <a:cubicBezTo>
                      <a:pt x="87" y="278"/>
                      <a:pt x="97" y="299"/>
                      <a:pt x="102" y="299"/>
                    </a:cubicBezTo>
                    <a:cubicBezTo>
                      <a:pt x="107" y="299"/>
                      <a:pt x="126" y="288"/>
                      <a:pt x="130" y="288"/>
                    </a:cubicBezTo>
                    <a:cubicBezTo>
                      <a:pt x="133" y="288"/>
                      <a:pt x="144" y="306"/>
                      <a:pt x="151" y="309"/>
                    </a:cubicBezTo>
                    <a:cubicBezTo>
                      <a:pt x="155" y="311"/>
                      <a:pt x="158" y="316"/>
                      <a:pt x="160" y="319"/>
                    </a:cubicBezTo>
                    <a:cubicBezTo>
                      <a:pt x="161" y="319"/>
                      <a:pt x="162" y="318"/>
                      <a:pt x="164" y="318"/>
                    </a:cubicBezTo>
                    <a:cubicBezTo>
                      <a:pt x="174" y="312"/>
                      <a:pt x="176" y="306"/>
                      <a:pt x="178" y="304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67" name="Freeform 60"/>
              <p:cNvSpPr>
                <a:spLocks/>
              </p:cNvSpPr>
              <p:nvPr/>
            </p:nvSpPr>
            <p:spPr bwMode="auto">
              <a:xfrm>
                <a:off x="19170650" y="5557838"/>
                <a:ext cx="1189038" cy="1428750"/>
              </a:xfrm>
              <a:custGeom>
                <a:avLst/>
                <a:gdLst/>
                <a:ahLst/>
                <a:cxnLst>
                  <a:cxn ang="0">
                    <a:pos x="50" y="351"/>
                  </a:cxn>
                  <a:cxn ang="0">
                    <a:pos x="59" y="356"/>
                  </a:cxn>
                  <a:cxn ang="0">
                    <a:pos x="231" y="362"/>
                  </a:cxn>
                  <a:cxn ang="0">
                    <a:pos x="232" y="377"/>
                  </a:cxn>
                  <a:cxn ang="0">
                    <a:pos x="243" y="377"/>
                  </a:cxn>
                  <a:cxn ang="0">
                    <a:pos x="249" y="358"/>
                  </a:cxn>
                  <a:cxn ang="0">
                    <a:pos x="253" y="351"/>
                  </a:cxn>
                  <a:cxn ang="0">
                    <a:pos x="271" y="357"/>
                  </a:cxn>
                  <a:cxn ang="0">
                    <a:pos x="281" y="357"/>
                  </a:cxn>
                  <a:cxn ang="0">
                    <a:pos x="280" y="357"/>
                  </a:cxn>
                  <a:cxn ang="0">
                    <a:pos x="284" y="317"/>
                  </a:cxn>
                  <a:cxn ang="0">
                    <a:pos x="298" y="289"/>
                  </a:cxn>
                  <a:cxn ang="0">
                    <a:pos x="317" y="254"/>
                  </a:cxn>
                  <a:cxn ang="0">
                    <a:pos x="305" y="235"/>
                  </a:cxn>
                  <a:cxn ang="0">
                    <a:pos x="300" y="212"/>
                  </a:cxn>
                  <a:cxn ang="0">
                    <a:pos x="286" y="194"/>
                  </a:cxn>
                  <a:cxn ang="0">
                    <a:pos x="273" y="161"/>
                  </a:cxn>
                  <a:cxn ang="0">
                    <a:pos x="245" y="132"/>
                  </a:cxn>
                  <a:cxn ang="0">
                    <a:pos x="226" y="106"/>
                  </a:cxn>
                  <a:cxn ang="0">
                    <a:pos x="206" y="85"/>
                  </a:cxn>
                  <a:cxn ang="0">
                    <a:pos x="188" y="59"/>
                  </a:cxn>
                  <a:cxn ang="0">
                    <a:pos x="162" y="43"/>
                  </a:cxn>
                  <a:cxn ang="0">
                    <a:pos x="158" y="20"/>
                  </a:cxn>
                  <a:cxn ang="0">
                    <a:pos x="171" y="5"/>
                  </a:cxn>
                  <a:cxn ang="0">
                    <a:pos x="69" y="5"/>
                  </a:cxn>
                  <a:cxn ang="0">
                    <a:pos x="32" y="4"/>
                  </a:cxn>
                  <a:cxn ang="0">
                    <a:pos x="0" y="4"/>
                  </a:cxn>
                  <a:cxn ang="0">
                    <a:pos x="2" y="24"/>
                  </a:cxn>
                  <a:cxn ang="0">
                    <a:pos x="13" y="91"/>
                  </a:cxn>
                  <a:cxn ang="0">
                    <a:pos x="24" y="156"/>
                  </a:cxn>
                  <a:cxn ang="0">
                    <a:pos x="32" y="190"/>
                  </a:cxn>
                  <a:cxn ang="0">
                    <a:pos x="45" y="230"/>
                  </a:cxn>
                  <a:cxn ang="0">
                    <a:pos x="32" y="257"/>
                  </a:cxn>
                  <a:cxn ang="0">
                    <a:pos x="37" y="279"/>
                  </a:cxn>
                  <a:cxn ang="0">
                    <a:pos x="34" y="309"/>
                  </a:cxn>
                  <a:cxn ang="0">
                    <a:pos x="41" y="332"/>
                  </a:cxn>
                  <a:cxn ang="0">
                    <a:pos x="49" y="347"/>
                  </a:cxn>
                  <a:cxn ang="0">
                    <a:pos x="50" y="351"/>
                  </a:cxn>
                </a:cxnLst>
                <a:rect l="0" t="0" r="r" b="b"/>
                <a:pathLst>
                  <a:path w="317" h="381">
                    <a:moveTo>
                      <a:pt x="50" y="351"/>
                    </a:moveTo>
                    <a:cubicBezTo>
                      <a:pt x="56" y="354"/>
                      <a:pt x="59" y="356"/>
                      <a:pt x="59" y="356"/>
                    </a:cubicBezTo>
                    <a:cubicBezTo>
                      <a:pt x="231" y="362"/>
                      <a:pt x="231" y="362"/>
                      <a:pt x="231" y="362"/>
                    </a:cubicBezTo>
                    <a:cubicBezTo>
                      <a:pt x="231" y="362"/>
                      <a:pt x="227" y="373"/>
                      <a:pt x="232" y="377"/>
                    </a:cubicBezTo>
                    <a:cubicBezTo>
                      <a:pt x="237" y="381"/>
                      <a:pt x="242" y="381"/>
                      <a:pt x="243" y="377"/>
                    </a:cubicBezTo>
                    <a:cubicBezTo>
                      <a:pt x="243" y="373"/>
                      <a:pt x="247" y="362"/>
                      <a:pt x="249" y="358"/>
                    </a:cubicBezTo>
                    <a:cubicBezTo>
                      <a:pt x="251" y="354"/>
                      <a:pt x="246" y="346"/>
                      <a:pt x="253" y="351"/>
                    </a:cubicBezTo>
                    <a:cubicBezTo>
                      <a:pt x="260" y="355"/>
                      <a:pt x="265" y="360"/>
                      <a:pt x="271" y="357"/>
                    </a:cubicBezTo>
                    <a:cubicBezTo>
                      <a:pt x="273" y="356"/>
                      <a:pt x="277" y="356"/>
                      <a:pt x="281" y="357"/>
                    </a:cubicBezTo>
                    <a:cubicBezTo>
                      <a:pt x="281" y="357"/>
                      <a:pt x="281" y="357"/>
                      <a:pt x="280" y="357"/>
                    </a:cubicBezTo>
                    <a:cubicBezTo>
                      <a:pt x="276" y="340"/>
                      <a:pt x="284" y="326"/>
                      <a:pt x="284" y="317"/>
                    </a:cubicBezTo>
                    <a:cubicBezTo>
                      <a:pt x="284" y="308"/>
                      <a:pt x="294" y="297"/>
                      <a:pt x="298" y="289"/>
                    </a:cubicBezTo>
                    <a:cubicBezTo>
                      <a:pt x="300" y="283"/>
                      <a:pt x="311" y="265"/>
                      <a:pt x="317" y="254"/>
                    </a:cubicBezTo>
                    <a:cubicBezTo>
                      <a:pt x="311" y="247"/>
                      <a:pt x="305" y="239"/>
                      <a:pt x="305" y="235"/>
                    </a:cubicBezTo>
                    <a:cubicBezTo>
                      <a:pt x="305" y="227"/>
                      <a:pt x="306" y="217"/>
                      <a:pt x="300" y="212"/>
                    </a:cubicBezTo>
                    <a:cubicBezTo>
                      <a:pt x="293" y="207"/>
                      <a:pt x="287" y="202"/>
                      <a:pt x="286" y="194"/>
                    </a:cubicBezTo>
                    <a:cubicBezTo>
                      <a:pt x="284" y="186"/>
                      <a:pt x="279" y="169"/>
                      <a:pt x="273" y="161"/>
                    </a:cubicBezTo>
                    <a:cubicBezTo>
                      <a:pt x="268" y="154"/>
                      <a:pt x="252" y="141"/>
                      <a:pt x="245" y="132"/>
                    </a:cubicBezTo>
                    <a:cubicBezTo>
                      <a:pt x="239" y="124"/>
                      <a:pt x="235" y="113"/>
                      <a:pt x="226" y="106"/>
                    </a:cubicBezTo>
                    <a:cubicBezTo>
                      <a:pt x="218" y="99"/>
                      <a:pt x="209" y="89"/>
                      <a:pt x="206" y="85"/>
                    </a:cubicBezTo>
                    <a:cubicBezTo>
                      <a:pt x="203" y="82"/>
                      <a:pt x="196" y="66"/>
                      <a:pt x="188" y="59"/>
                    </a:cubicBezTo>
                    <a:cubicBezTo>
                      <a:pt x="179" y="51"/>
                      <a:pt x="168" y="48"/>
                      <a:pt x="162" y="43"/>
                    </a:cubicBezTo>
                    <a:cubicBezTo>
                      <a:pt x="157" y="38"/>
                      <a:pt x="153" y="29"/>
                      <a:pt x="158" y="20"/>
                    </a:cubicBezTo>
                    <a:cubicBezTo>
                      <a:pt x="161" y="14"/>
                      <a:pt x="167" y="10"/>
                      <a:pt x="171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59" y="6"/>
                      <a:pt x="43" y="0"/>
                      <a:pt x="3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14"/>
                      <a:pt x="2" y="23"/>
                      <a:pt x="2" y="24"/>
                    </a:cubicBezTo>
                    <a:cubicBezTo>
                      <a:pt x="2" y="27"/>
                      <a:pt x="13" y="81"/>
                      <a:pt x="13" y="91"/>
                    </a:cubicBezTo>
                    <a:cubicBezTo>
                      <a:pt x="13" y="101"/>
                      <a:pt x="24" y="148"/>
                      <a:pt x="24" y="156"/>
                    </a:cubicBezTo>
                    <a:cubicBezTo>
                      <a:pt x="25" y="164"/>
                      <a:pt x="29" y="187"/>
                      <a:pt x="32" y="190"/>
                    </a:cubicBezTo>
                    <a:cubicBezTo>
                      <a:pt x="36" y="193"/>
                      <a:pt x="45" y="227"/>
                      <a:pt x="45" y="230"/>
                    </a:cubicBezTo>
                    <a:cubicBezTo>
                      <a:pt x="45" y="233"/>
                      <a:pt x="34" y="252"/>
                      <a:pt x="32" y="257"/>
                    </a:cubicBezTo>
                    <a:cubicBezTo>
                      <a:pt x="31" y="263"/>
                      <a:pt x="37" y="274"/>
                      <a:pt x="37" y="279"/>
                    </a:cubicBezTo>
                    <a:cubicBezTo>
                      <a:pt x="37" y="284"/>
                      <a:pt x="34" y="298"/>
                      <a:pt x="34" y="309"/>
                    </a:cubicBezTo>
                    <a:cubicBezTo>
                      <a:pt x="34" y="319"/>
                      <a:pt x="41" y="332"/>
                      <a:pt x="41" y="332"/>
                    </a:cubicBezTo>
                    <a:cubicBezTo>
                      <a:pt x="45" y="340"/>
                      <a:pt x="48" y="344"/>
                      <a:pt x="49" y="347"/>
                    </a:cubicBezTo>
                    <a:cubicBezTo>
                      <a:pt x="50" y="351"/>
                      <a:pt x="44" y="347"/>
                      <a:pt x="50" y="351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  <p:sp>
            <p:nvSpPr>
              <p:cNvPr id="268" name="Freeform 61"/>
              <p:cNvSpPr>
                <a:spLocks/>
              </p:cNvSpPr>
              <p:nvPr/>
            </p:nvSpPr>
            <p:spPr bwMode="auto">
              <a:xfrm>
                <a:off x="18657888" y="6802438"/>
                <a:ext cx="1938338" cy="1712912"/>
              </a:xfrm>
              <a:custGeom>
                <a:avLst/>
                <a:gdLst/>
                <a:ahLst/>
                <a:cxnLst>
                  <a:cxn ang="0">
                    <a:pos x="514" y="333"/>
                  </a:cxn>
                  <a:cxn ang="0">
                    <a:pos x="508" y="301"/>
                  </a:cxn>
                  <a:cxn ang="0">
                    <a:pos x="498" y="281"/>
                  </a:cxn>
                  <a:cxn ang="0">
                    <a:pos x="483" y="234"/>
                  </a:cxn>
                  <a:cxn ang="0">
                    <a:pos x="465" y="189"/>
                  </a:cxn>
                  <a:cxn ang="0">
                    <a:pos x="453" y="163"/>
                  </a:cxn>
                  <a:cxn ang="0">
                    <a:pos x="437" y="113"/>
                  </a:cxn>
                  <a:cxn ang="0">
                    <a:pos x="422" y="81"/>
                  </a:cxn>
                  <a:cxn ang="0">
                    <a:pos x="418" y="25"/>
                  </a:cxn>
                  <a:cxn ang="0">
                    <a:pos x="408" y="25"/>
                  </a:cxn>
                  <a:cxn ang="0">
                    <a:pos x="390" y="19"/>
                  </a:cxn>
                  <a:cxn ang="0">
                    <a:pos x="386" y="26"/>
                  </a:cxn>
                  <a:cxn ang="0">
                    <a:pos x="380" y="45"/>
                  </a:cxn>
                  <a:cxn ang="0">
                    <a:pos x="369" y="45"/>
                  </a:cxn>
                  <a:cxn ang="0">
                    <a:pos x="368" y="30"/>
                  </a:cxn>
                  <a:cxn ang="0">
                    <a:pos x="196" y="24"/>
                  </a:cxn>
                  <a:cxn ang="0">
                    <a:pos x="187" y="19"/>
                  </a:cxn>
                  <a:cxn ang="0">
                    <a:pos x="186" y="15"/>
                  </a:cxn>
                  <a:cxn ang="0">
                    <a:pos x="178" y="0"/>
                  </a:cxn>
                  <a:cxn ang="0">
                    <a:pos x="0" y="0"/>
                  </a:cxn>
                  <a:cxn ang="0">
                    <a:pos x="14" y="38"/>
                  </a:cxn>
                  <a:cxn ang="0">
                    <a:pos x="10" y="56"/>
                  </a:cxn>
                  <a:cxn ang="0">
                    <a:pos x="33" y="48"/>
                  </a:cxn>
                  <a:cxn ang="0">
                    <a:pos x="74" y="45"/>
                  </a:cxn>
                  <a:cxn ang="0">
                    <a:pos x="96" y="52"/>
                  </a:cxn>
                  <a:cxn ang="0">
                    <a:pos x="131" y="71"/>
                  </a:cxn>
                  <a:cxn ang="0">
                    <a:pos x="141" y="88"/>
                  </a:cxn>
                  <a:cxn ang="0">
                    <a:pos x="166" y="107"/>
                  </a:cxn>
                  <a:cxn ang="0">
                    <a:pos x="191" y="94"/>
                  </a:cxn>
                  <a:cxn ang="0">
                    <a:pos x="209" y="85"/>
                  </a:cxn>
                  <a:cxn ang="0">
                    <a:pos x="234" y="69"/>
                  </a:cxn>
                  <a:cxn ang="0">
                    <a:pos x="260" y="80"/>
                  </a:cxn>
                  <a:cxn ang="0">
                    <a:pos x="279" y="100"/>
                  </a:cxn>
                  <a:cxn ang="0">
                    <a:pos x="295" y="124"/>
                  </a:cxn>
                  <a:cxn ang="0">
                    <a:pos x="309" y="143"/>
                  </a:cxn>
                  <a:cxn ang="0">
                    <a:pos x="327" y="144"/>
                  </a:cxn>
                  <a:cxn ang="0">
                    <a:pos x="336" y="186"/>
                  </a:cxn>
                  <a:cxn ang="0">
                    <a:pos x="333" y="203"/>
                  </a:cxn>
                  <a:cxn ang="0">
                    <a:pos x="330" y="239"/>
                  </a:cxn>
                  <a:cxn ang="0">
                    <a:pos x="353" y="243"/>
                  </a:cxn>
                  <a:cxn ang="0">
                    <a:pos x="338" y="275"/>
                  </a:cxn>
                  <a:cxn ang="0">
                    <a:pos x="349" y="306"/>
                  </a:cxn>
                  <a:cxn ang="0">
                    <a:pos x="371" y="317"/>
                  </a:cxn>
                  <a:cxn ang="0">
                    <a:pos x="378" y="330"/>
                  </a:cxn>
                  <a:cxn ang="0">
                    <a:pos x="391" y="355"/>
                  </a:cxn>
                  <a:cxn ang="0">
                    <a:pos x="398" y="389"/>
                  </a:cxn>
                  <a:cxn ang="0">
                    <a:pos x="419" y="401"/>
                  </a:cxn>
                  <a:cxn ang="0">
                    <a:pos x="442" y="428"/>
                  </a:cxn>
                  <a:cxn ang="0">
                    <a:pos x="444" y="441"/>
                  </a:cxn>
                  <a:cxn ang="0">
                    <a:pos x="443" y="451"/>
                  </a:cxn>
                  <a:cxn ang="0">
                    <a:pos x="458" y="451"/>
                  </a:cxn>
                  <a:cxn ang="0">
                    <a:pos x="482" y="451"/>
                  </a:cxn>
                  <a:cxn ang="0">
                    <a:pos x="491" y="429"/>
                  </a:cxn>
                  <a:cxn ang="0">
                    <a:pos x="509" y="406"/>
                  </a:cxn>
                  <a:cxn ang="0">
                    <a:pos x="514" y="333"/>
                  </a:cxn>
                </a:cxnLst>
                <a:rect l="0" t="0" r="r" b="b"/>
                <a:pathLst>
                  <a:path w="517" h="457">
                    <a:moveTo>
                      <a:pt x="514" y="333"/>
                    </a:moveTo>
                    <a:cubicBezTo>
                      <a:pt x="511" y="323"/>
                      <a:pt x="514" y="308"/>
                      <a:pt x="508" y="301"/>
                    </a:cubicBezTo>
                    <a:cubicBezTo>
                      <a:pt x="502" y="295"/>
                      <a:pt x="500" y="284"/>
                      <a:pt x="498" y="281"/>
                    </a:cubicBezTo>
                    <a:cubicBezTo>
                      <a:pt x="496" y="278"/>
                      <a:pt x="488" y="245"/>
                      <a:pt x="483" y="234"/>
                    </a:cubicBezTo>
                    <a:cubicBezTo>
                      <a:pt x="479" y="222"/>
                      <a:pt x="471" y="199"/>
                      <a:pt x="465" y="189"/>
                    </a:cubicBezTo>
                    <a:cubicBezTo>
                      <a:pt x="460" y="179"/>
                      <a:pt x="456" y="171"/>
                      <a:pt x="453" y="163"/>
                    </a:cubicBezTo>
                    <a:cubicBezTo>
                      <a:pt x="449" y="155"/>
                      <a:pt x="446" y="135"/>
                      <a:pt x="437" y="113"/>
                    </a:cubicBezTo>
                    <a:cubicBezTo>
                      <a:pt x="429" y="91"/>
                      <a:pt x="426" y="97"/>
                      <a:pt x="422" y="81"/>
                    </a:cubicBezTo>
                    <a:cubicBezTo>
                      <a:pt x="418" y="66"/>
                      <a:pt x="422" y="42"/>
                      <a:pt x="418" y="25"/>
                    </a:cubicBezTo>
                    <a:cubicBezTo>
                      <a:pt x="414" y="24"/>
                      <a:pt x="410" y="24"/>
                      <a:pt x="408" y="25"/>
                    </a:cubicBezTo>
                    <a:cubicBezTo>
                      <a:pt x="402" y="28"/>
                      <a:pt x="397" y="23"/>
                      <a:pt x="390" y="19"/>
                    </a:cubicBezTo>
                    <a:cubicBezTo>
                      <a:pt x="383" y="14"/>
                      <a:pt x="388" y="22"/>
                      <a:pt x="386" y="26"/>
                    </a:cubicBezTo>
                    <a:cubicBezTo>
                      <a:pt x="384" y="30"/>
                      <a:pt x="380" y="41"/>
                      <a:pt x="380" y="45"/>
                    </a:cubicBezTo>
                    <a:cubicBezTo>
                      <a:pt x="379" y="49"/>
                      <a:pt x="374" y="49"/>
                      <a:pt x="369" y="45"/>
                    </a:cubicBezTo>
                    <a:cubicBezTo>
                      <a:pt x="364" y="41"/>
                      <a:pt x="368" y="30"/>
                      <a:pt x="368" y="30"/>
                    </a:cubicBezTo>
                    <a:cubicBezTo>
                      <a:pt x="196" y="24"/>
                      <a:pt x="196" y="24"/>
                      <a:pt x="196" y="24"/>
                    </a:cubicBezTo>
                    <a:cubicBezTo>
                      <a:pt x="196" y="24"/>
                      <a:pt x="193" y="22"/>
                      <a:pt x="187" y="19"/>
                    </a:cubicBezTo>
                    <a:cubicBezTo>
                      <a:pt x="181" y="15"/>
                      <a:pt x="187" y="19"/>
                      <a:pt x="186" y="15"/>
                    </a:cubicBezTo>
                    <a:cubicBezTo>
                      <a:pt x="185" y="12"/>
                      <a:pt x="182" y="8"/>
                      <a:pt x="17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1" y="27"/>
                      <a:pt x="14" y="38"/>
                    </a:cubicBezTo>
                    <a:cubicBezTo>
                      <a:pt x="17" y="45"/>
                      <a:pt x="13" y="51"/>
                      <a:pt x="10" y="56"/>
                    </a:cubicBezTo>
                    <a:cubicBezTo>
                      <a:pt x="21" y="54"/>
                      <a:pt x="30" y="51"/>
                      <a:pt x="33" y="48"/>
                    </a:cubicBezTo>
                    <a:cubicBezTo>
                      <a:pt x="37" y="45"/>
                      <a:pt x="65" y="47"/>
                      <a:pt x="74" y="45"/>
                    </a:cubicBezTo>
                    <a:cubicBezTo>
                      <a:pt x="84" y="43"/>
                      <a:pt x="85" y="54"/>
                      <a:pt x="96" y="52"/>
                    </a:cubicBezTo>
                    <a:cubicBezTo>
                      <a:pt x="106" y="50"/>
                      <a:pt x="114" y="58"/>
                      <a:pt x="131" y="71"/>
                    </a:cubicBezTo>
                    <a:cubicBezTo>
                      <a:pt x="148" y="84"/>
                      <a:pt x="143" y="76"/>
                      <a:pt x="141" y="88"/>
                    </a:cubicBezTo>
                    <a:cubicBezTo>
                      <a:pt x="139" y="100"/>
                      <a:pt x="161" y="101"/>
                      <a:pt x="166" y="107"/>
                    </a:cubicBezTo>
                    <a:cubicBezTo>
                      <a:pt x="171" y="112"/>
                      <a:pt x="183" y="102"/>
                      <a:pt x="191" y="94"/>
                    </a:cubicBezTo>
                    <a:cubicBezTo>
                      <a:pt x="200" y="86"/>
                      <a:pt x="199" y="90"/>
                      <a:pt x="209" y="85"/>
                    </a:cubicBezTo>
                    <a:cubicBezTo>
                      <a:pt x="219" y="81"/>
                      <a:pt x="226" y="74"/>
                      <a:pt x="234" y="69"/>
                    </a:cubicBezTo>
                    <a:cubicBezTo>
                      <a:pt x="241" y="64"/>
                      <a:pt x="252" y="75"/>
                      <a:pt x="260" y="80"/>
                    </a:cubicBezTo>
                    <a:cubicBezTo>
                      <a:pt x="267" y="84"/>
                      <a:pt x="272" y="90"/>
                      <a:pt x="279" y="100"/>
                    </a:cubicBezTo>
                    <a:cubicBezTo>
                      <a:pt x="286" y="109"/>
                      <a:pt x="290" y="110"/>
                      <a:pt x="295" y="124"/>
                    </a:cubicBezTo>
                    <a:cubicBezTo>
                      <a:pt x="301" y="138"/>
                      <a:pt x="306" y="133"/>
                      <a:pt x="309" y="143"/>
                    </a:cubicBezTo>
                    <a:cubicBezTo>
                      <a:pt x="311" y="152"/>
                      <a:pt x="320" y="146"/>
                      <a:pt x="327" y="144"/>
                    </a:cubicBezTo>
                    <a:cubicBezTo>
                      <a:pt x="334" y="142"/>
                      <a:pt x="333" y="176"/>
                      <a:pt x="336" y="186"/>
                    </a:cubicBezTo>
                    <a:cubicBezTo>
                      <a:pt x="338" y="196"/>
                      <a:pt x="338" y="194"/>
                      <a:pt x="333" y="203"/>
                    </a:cubicBezTo>
                    <a:cubicBezTo>
                      <a:pt x="328" y="212"/>
                      <a:pt x="324" y="245"/>
                      <a:pt x="330" y="239"/>
                    </a:cubicBezTo>
                    <a:cubicBezTo>
                      <a:pt x="337" y="233"/>
                      <a:pt x="341" y="234"/>
                      <a:pt x="353" y="243"/>
                    </a:cubicBezTo>
                    <a:cubicBezTo>
                      <a:pt x="364" y="252"/>
                      <a:pt x="344" y="264"/>
                      <a:pt x="338" y="275"/>
                    </a:cubicBezTo>
                    <a:cubicBezTo>
                      <a:pt x="332" y="287"/>
                      <a:pt x="352" y="292"/>
                      <a:pt x="349" y="306"/>
                    </a:cubicBezTo>
                    <a:cubicBezTo>
                      <a:pt x="347" y="320"/>
                      <a:pt x="364" y="329"/>
                      <a:pt x="371" y="317"/>
                    </a:cubicBezTo>
                    <a:cubicBezTo>
                      <a:pt x="379" y="305"/>
                      <a:pt x="380" y="319"/>
                      <a:pt x="378" y="330"/>
                    </a:cubicBezTo>
                    <a:cubicBezTo>
                      <a:pt x="377" y="341"/>
                      <a:pt x="386" y="349"/>
                      <a:pt x="391" y="355"/>
                    </a:cubicBezTo>
                    <a:cubicBezTo>
                      <a:pt x="396" y="361"/>
                      <a:pt x="401" y="377"/>
                      <a:pt x="398" y="389"/>
                    </a:cubicBezTo>
                    <a:cubicBezTo>
                      <a:pt x="395" y="401"/>
                      <a:pt x="411" y="399"/>
                      <a:pt x="419" y="401"/>
                    </a:cubicBezTo>
                    <a:cubicBezTo>
                      <a:pt x="427" y="402"/>
                      <a:pt x="433" y="418"/>
                      <a:pt x="442" y="428"/>
                    </a:cubicBezTo>
                    <a:cubicBezTo>
                      <a:pt x="450" y="437"/>
                      <a:pt x="445" y="436"/>
                      <a:pt x="444" y="441"/>
                    </a:cubicBezTo>
                    <a:cubicBezTo>
                      <a:pt x="442" y="446"/>
                      <a:pt x="445" y="444"/>
                      <a:pt x="443" y="451"/>
                    </a:cubicBezTo>
                    <a:cubicBezTo>
                      <a:pt x="441" y="457"/>
                      <a:pt x="452" y="453"/>
                      <a:pt x="458" y="451"/>
                    </a:cubicBezTo>
                    <a:cubicBezTo>
                      <a:pt x="465" y="448"/>
                      <a:pt x="471" y="449"/>
                      <a:pt x="482" y="451"/>
                    </a:cubicBezTo>
                    <a:cubicBezTo>
                      <a:pt x="494" y="453"/>
                      <a:pt x="491" y="435"/>
                      <a:pt x="491" y="429"/>
                    </a:cubicBezTo>
                    <a:cubicBezTo>
                      <a:pt x="491" y="424"/>
                      <a:pt x="504" y="415"/>
                      <a:pt x="509" y="406"/>
                    </a:cubicBezTo>
                    <a:cubicBezTo>
                      <a:pt x="515" y="397"/>
                      <a:pt x="517" y="344"/>
                      <a:pt x="514" y="333"/>
                    </a:cubicBezTo>
                    <a:close/>
                  </a:path>
                </a:pathLst>
              </a:custGeom>
              <a:grpFill/>
              <a:ln w="12700" cap="flat" cmpd="sng">
                <a:solidFill>
                  <a:srgbClr val="AFAFA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sp3d/>
            </p:spPr>
            <p:txBody>
              <a:bodyPr anchor="ctr" anchorCtr="0"/>
              <a:lstStyle/>
              <a:p>
                <a:pPr algn="ctr"/>
                <a:endParaRPr lang="de-DE" sz="2400">
                  <a:solidFill>
                    <a:srgbClr val="646464"/>
                  </a:solidFill>
                </a:endParaRPr>
              </a:p>
            </p:txBody>
          </p:sp>
        </p:grpSp>
        <p:grpSp>
          <p:nvGrpSpPr>
            <p:cNvPr id="4" name="Gruppieren 394"/>
            <p:cNvGrpSpPr/>
            <p:nvPr/>
          </p:nvGrpSpPr>
          <p:grpSpPr>
            <a:xfrm>
              <a:off x="741912" y="2111959"/>
              <a:ext cx="5026394" cy="2412459"/>
              <a:chOff x="1408427" y="1746561"/>
              <a:chExt cx="7045087" cy="3125919"/>
            </a:xfrm>
          </p:grpSpPr>
          <p:sp>
            <p:nvSpPr>
              <p:cNvPr id="396" name="Text Box 11379"/>
              <p:cNvSpPr txBox="1">
                <a:spLocks noChangeArrowheads="1"/>
              </p:cNvSpPr>
              <p:nvPr/>
            </p:nvSpPr>
            <p:spPr bwMode="auto">
              <a:xfrm>
                <a:off x="1521377" y="1759198"/>
                <a:ext cx="0" cy="12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397" name="Text Box 11380"/>
              <p:cNvSpPr txBox="1">
                <a:spLocks noChangeArrowheads="1"/>
              </p:cNvSpPr>
              <p:nvPr/>
            </p:nvSpPr>
            <p:spPr bwMode="auto">
              <a:xfrm>
                <a:off x="1408427" y="2367232"/>
                <a:ext cx="0" cy="12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398" name="Text Box 11381"/>
              <p:cNvSpPr txBox="1">
                <a:spLocks noChangeArrowheads="1"/>
              </p:cNvSpPr>
              <p:nvPr/>
            </p:nvSpPr>
            <p:spPr bwMode="auto">
              <a:xfrm>
                <a:off x="2268037" y="2422698"/>
                <a:ext cx="0" cy="12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399" name="Text Box 11382"/>
              <p:cNvSpPr txBox="1">
                <a:spLocks noChangeArrowheads="1"/>
              </p:cNvSpPr>
              <p:nvPr/>
            </p:nvSpPr>
            <p:spPr bwMode="auto">
              <a:xfrm>
                <a:off x="1700963" y="3712409"/>
                <a:ext cx="0" cy="12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01" name="Text Box 11384"/>
              <p:cNvSpPr txBox="1">
                <a:spLocks noChangeArrowheads="1"/>
              </p:cNvSpPr>
              <p:nvPr/>
            </p:nvSpPr>
            <p:spPr bwMode="auto">
              <a:xfrm>
                <a:off x="2581989" y="3159221"/>
                <a:ext cx="0" cy="12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03" name="Text Box 11386"/>
              <p:cNvSpPr txBox="1">
                <a:spLocks noChangeArrowheads="1"/>
              </p:cNvSpPr>
              <p:nvPr/>
            </p:nvSpPr>
            <p:spPr bwMode="auto">
              <a:xfrm>
                <a:off x="3410017" y="3893637"/>
                <a:ext cx="0" cy="12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04" name="Text Box 11387"/>
              <p:cNvSpPr txBox="1">
                <a:spLocks noChangeArrowheads="1"/>
              </p:cNvSpPr>
              <p:nvPr/>
            </p:nvSpPr>
            <p:spPr bwMode="auto">
              <a:xfrm>
                <a:off x="3393161" y="3232943"/>
                <a:ext cx="0" cy="12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05" name="Text Box 11388"/>
              <p:cNvSpPr txBox="1">
                <a:spLocks noChangeArrowheads="1"/>
              </p:cNvSpPr>
              <p:nvPr/>
            </p:nvSpPr>
            <p:spPr bwMode="auto">
              <a:xfrm>
                <a:off x="3133667" y="2523104"/>
                <a:ext cx="0" cy="12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06" name="Text Box 11389"/>
              <p:cNvSpPr txBox="1">
                <a:spLocks noChangeArrowheads="1"/>
              </p:cNvSpPr>
              <p:nvPr/>
            </p:nvSpPr>
            <p:spPr bwMode="auto">
              <a:xfrm>
                <a:off x="2947986" y="1853984"/>
                <a:ext cx="0" cy="12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07" name="Text Box 11390"/>
              <p:cNvSpPr txBox="1">
                <a:spLocks noChangeArrowheads="1"/>
              </p:cNvSpPr>
              <p:nvPr/>
            </p:nvSpPr>
            <p:spPr bwMode="auto">
              <a:xfrm>
                <a:off x="4125131" y="1746561"/>
                <a:ext cx="0" cy="12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12" name="Text Box 11395"/>
              <p:cNvSpPr txBox="1">
                <a:spLocks noChangeArrowheads="1"/>
              </p:cNvSpPr>
              <p:nvPr/>
            </p:nvSpPr>
            <p:spPr bwMode="auto">
              <a:xfrm>
                <a:off x="4322861" y="4371075"/>
                <a:ext cx="0" cy="12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13" name="Text Box 11396"/>
              <p:cNvSpPr txBox="1">
                <a:spLocks noChangeArrowheads="1"/>
              </p:cNvSpPr>
              <p:nvPr/>
            </p:nvSpPr>
            <p:spPr bwMode="auto">
              <a:xfrm>
                <a:off x="5263318" y="3791452"/>
                <a:ext cx="0" cy="12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14" name="Text Box 11397"/>
              <p:cNvSpPr txBox="1">
                <a:spLocks noChangeArrowheads="1"/>
              </p:cNvSpPr>
              <p:nvPr/>
            </p:nvSpPr>
            <p:spPr bwMode="auto">
              <a:xfrm rot="16200000">
                <a:off x="5189784" y="4372272"/>
                <a:ext cx="0" cy="135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15" name="Text Box 11398"/>
              <p:cNvSpPr txBox="1">
                <a:spLocks noChangeArrowheads="1"/>
              </p:cNvSpPr>
              <p:nvPr/>
            </p:nvSpPr>
            <p:spPr bwMode="auto">
              <a:xfrm>
                <a:off x="5255430" y="3337106"/>
                <a:ext cx="0" cy="12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16" name="Text Box 11399"/>
              <p:cNvSpPr txBox="1">
                <a:spLocks noChangeArrowheads="1"/>
              </p:cNvSpPr>
              <p:nvPr/>
            </p:nvSpPr>
            <p:spPr bwMode="auto">
              <a:xfrm>
                <a:off x="4983411" y="2698632"/>
                <a:ext cx="0" cy="12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19" name="Text Box 11402"/>
              <p:cNvSpPr txBox="1">
                <a:spLocks noChangeArrowheads="1"/>
              </p:cNvSpPr>
              <p:nvPr/>
            </p:nvSpPr>
            <p:spPr bwMode="auto">
              <a:xfrm>
                <a:off x="5647696" y="3018940"/>
                <a:ext cx="0" cy="12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20" name="Text Box 11403"/>
              <p:cNvSpPr txBox="1">
                <a:spLocks noChangeArrowheads="1"/>
              </p:cNvSpPr>
              <p:nvPr/>
            </p:nvSpPr>
            <p:spPr bwMode="auto">
              <a:xfrm rot="16200000">
                <a:off x="6083645" y="2998872"/>
                <a:ext cx="0" cy="135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21" name="Text Box 11404"/>
              <p:cNvSpPr txBox="1">
                <a:spLocks noChangeArrowheads="1"/>
              </p:cNvSpPr>
              <p:nvPr/>
            </p:nvSpPr>
            <p:spPr bwMode="auto">
              <a:xfrm>
                <a:off x="6552209" y="3011778"/>
                <a:ext cx="0" cy="12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22" name="Text Box 11405"/>
              <p:cNvSpPr txBox="1">
                <a:spLocks noChangeArrowheads="1"/>
              </p:cNvSpPr>
              <p:nvPr/>
            </p:nvSpPr>
            <p:spPr bwMode="auto">
              <a:xfrm>
                <a:off x="7272308" y="2872894"/>
                <a:ext cx="0" cy="12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23" name="Text Box 11406"/>
              <p:cNvSpPr txBox="1">
                <a:spLocks noChangeArrowheads="1"/>
              </p:cNvSpPr>
              <p:nvPr/>
            </p:nvSpPr>
            <p:spPr bwMode="auto">
              <a:xfrm>
                <a:off x="7482922" y="2578570"/>
                <a:ext cx="0" cy="12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24" name="Text Box 11407"/>
              <p:cNvSpPr txBox="1">
                <a:spLocks noChangeArrowheads="1"/>
              </p:cNvSpPr>
              <p:nvPr/>
            </p:nvSpPr>
            <p:spPr bwMode="auto">
              <a:xfrm rot="16200000">
                <a:off x="7902564" y="2351697"/>
                <a:ext cx="0" cy="120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8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27" name="Text Box 11410"/>
              <p:cNvSpPr txBox="1">
                <a:spLocks noChangeArrowheads="1"/>
              </p:cNvSpPr>
              <p:nvPr/>
            </p:nvSpPr>
            <p:spPr bwMode="auto">
              <a:xfrm>
                <a:off x="8453514" y="2114570"/>
                <a:ext cx="0" cy="12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28" name="Text Box 11411"/>
              <p:cNvSpPr txBox="1">
                <a:spLocks noChangeArrowheads="1"/>
              </p:cNvSpPr>
              <p:nvPr/>
            </p:nvSpPr>
            <p:spPr bwMode="auto">
              <a:xfrm>
                <a:off x="6160589" y="3489215"/>
                <a:ext cx="0" cy="12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29" name="Text Box 11412"/>
              <p:cNvSpPr txBox="1">
                <a:spLocks noChangeArrowheads="1"/>
              </p:cNvSpPr>
              <p:nvPr/>
            </p:nvSpPr>
            <p:spPr bwMode="auto">
              <a:xfrm>
                <a:off x="6844835" y="3248273"/>
                <a:ext cx="0" cy="177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>
                  <a:lnSpc>
                    <a:spcPct val="70000"/>
                  </a:lnSpc>
                </a:pPr>
                <a:endParaRPr lang="en-US" sz="900" dirty="0">
                  <a:solidFill>
                    <a:srgbClr val="646464"/>
                  </a:solidFill>
                </a:endParaRPr>
              </a:p>
              <a:p>
                <a:pPr marL="177800" indent="-177800" algn="ctr">
                  <a:lnSpc>
                    <a:spcPct val="70000"/>
                  </a:lnSpc>
                </a:pPr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30" name="Text Box 11413"/>
              <p:cNvSpPr txBox="1">
                <a:spLocks noChangeArrowheads="1"/>
              </p:cNvSpPr>
              <p:nvPr/>
            </p:nvSpPr>
            <p:spPr bwMode="auto">
              <a:xfrm>
                <a:off x="7216542" y="3489917"/>
                <a:ext cx="0" cy="12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31" name="Text Box 11414"/>
              <p:cNvSpPr txBox="1">
                <a:spLocks noChangeArrowheads="1"/>
              </p:cNvSpPr>
              <p:nvPr/>
            </p:nvSpPr>
            <p:spPr bwMode="auto">
              <a:xfrm>
                <a:off x="7052040" y="3702535"/>
                <a:ext cx="0" cy="12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33" name="Text Box 11416"/>
              <p:cNvSpPr txBox="1">
                <a:spLocks noChangeArrowheads="1"/>
              </p:cNvSpPr>
              <p:nvPr/>
            </p:nvSpPr>
            <p:spPr bwMode="auto">
              <a:xfrm>
                <a:off x="6854390" y="4007825"/>
                <a:ext cx="0" cy="916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>
                  <a:lnSpc>
                    <a:spcPct val="70000"/>
                  </a:lnSpc>
                </a:pPr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34" name="Text Box 11417"/>
              <p:cNvSpPr txBox="1">
                <a:spLocks noChangeArrowheads="1"/>
              </p:cNvSpPr>
              <p:nvPr/>
            </p:nvSpPr>
            <p:spPr bwMode="auto">
              <a:xfrm>
                <a:off x="6499557" y="4206550"/>
                <a:ext cx="0" cy="12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35" name="Text Box 11418"/>
              <p:cNvSpPr txBox="1">
                <a:spLocks noChangeArrowheads="1"/>
              </p:cNvSpPr>
              <p:nvPr/>
            </p:nvSpPr>
            <p:spPr bwMode="auto">
              <a:xfrm rot="16200000">
                <a:off x="5976214" y="4144025"/>
                <a:ext cx="0" cy="135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36" name="Text Box 11419"/>
              <p:cNvSpPr txBox="1">
                <a:spLocks noChangeArrowheads="1"/>
              </p:cNvSpPr>
              <p:nvPr/>
            </p:nvSpPr>
            <p:spPr bwMode="auto">
              <a:xfrm rot="16200000">
                <a:off x="5602269" y="4137551"/>
                <a:ext cx="0" cy="135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37" name="Text Box 11420"/>
              <p:cNvSpPr txBox="1">
                <a:spLocks noChangeArrowheads="1"/>
              </p:cNvSpPr>
              <p:nvPr/>
            </p:nvSpPr>
            <p:spPr bwMode="auto">
              <a:xfrm rot="16200000">
                <a:off x="6661281" y="4804777"/>
                <a:ext cx="0" cy="135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38" name="Text Box 11421"/>
              <p:cNvSpPr txBox="1">
                <a:spLocks noChangeArrowheads="1"/>
              </p:cNvSpPr>
              <p:nvPr/>
            </p:nvSpPr>
            <p:spPr bwMode="auto">
              <a:xfrm>
                <a:off x="8176183" y="2632386"/>
                <a:ext cx="0" cy="108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8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39" name="Text Box 11422"/>
              <p:cNvSpPr txBox="1">
                <a:spLocks noChangeArrowheads="1"/>
              </p:cNvSpPr>
              <p:nvPr/>
            </p:nvSpPr>
            <p:spPr bwMode="auto">
              <a:xfrm rot="16200000">
                <a:off x="7922662" y="2951630"/>
                <a:ext cx="0" cy="120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8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41" name="Text Box 11424"/>
              <p:cNvSpPr txBox="1">
                <a:spLocks noChangeArrowheads="1"/>
              </p:cNvSpPr>
              <p:nvPr/>
            </p:nvSpPr>
            <p:spPr bwMode="auto">
              <a:xfrm rot="16200000">
                <a:off x="7665534" y="2973297"/>
                <a:ext cx="0" cy="120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8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42" name="Text Box 11425"/>
              <p:cNvSpPr txBox="1">
                <a:spLocks noChangeArrowheads="1"/>
              </p:cNvSpPr>
              <p:nvPr/>
            </p:nvSpPr>
            <p:spPr bwMode="auto">
              <a:xfrm>
                <a:off x="7309748" y="3092520"/>
                <a:ext cx="0" cy="12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43" name="Text Box 11426"/>
              <p:cNvSpPr txBox="1">
                <a:spLocks noChangeArrowheads="1"/>
              </p:cNvSpPr>
              <p:nvPr/>
            </p:nvSpPr>
            <p:spPr bwMode="auto">
              <a:xfrm>
                <a:off x="7355998" y="3248389"/>
                <a:ext cx="0" cy="12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  <p:sp>
            <p:nvSpPr>
              <p:cNvPr id="444" name="Text Box 11427"/>
              <p:cNvSpPr txBox="1">
                <a:spLocks noChangeArrowheads="1"/>
              </p:cNvSpPr>
              <p:nvPr/>
            </p:nvSpPr>
            <p:spPr bwMode="auto">
              <a:xfrm>
                <a:off x="7770138" y="3233794"/>
                <a:ext cx="0" cy="122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p3d/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177800" indent="-177800" algn="ctr"/>
                <a:endParaRPr lang="en-US" sz="900" dirty="0">
                  <a:solidFill>
                    <a:srgbClr val="646464"/>
                  </a:solidFill>
                </a:endParaRPr>
              </a:p>
            </p:txBody>
          </p:sp>
        </p:grpSp>
      </p:grpSp>
      <p:pic>
        <p:nvPicPr>
          <p:cNvPr id="139" name="Picture 2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/>
          <a:stretch>
            <a:fillRect/>
          </a:stretch>
        </p:blipFill>
        <p:spPr bwMode="auto">
          <a:xfrm>
            <a:off x="5196713" y="6896102"/>
            <a:ext cx="182533" cy="182533"/>
          </a:xfrm>
          <a:prstGeom prst="roundRect">
            <a:avLst/>
          </a:prstGeom>
          <a:noFill/>
        </p:spPr>
      </p:pic>
      <p:grpSp>
        <p:nvGrpSpPr>
          <p:cNvPr id="277" name="Gruppieren 72"/>
          <p:cNvGrpSpPr/>
          <p:nvPr/>
        </p:nvGrpSpPr>
        <p:grpSpPr>
          <a:xfrm>
            <a:off x="683568" y="1916832"/>
            <a:ext cx="648072" cy="568472"/>
            <a:chOff x="352878" y="2788377"/>
            <a:chExt cx="3520800" cy="3520800"/>
          </a:xfrm>
        </p:grpSpPr>
        <p:grpSp>
          <p:nvGrpSpPr>
            <p:cNvPr id="278" name="Gruppieren 70"/>
            <p:cNvGrpSpPr/>
            <p:nvPr/>
          </p:nvGrpSpPr>
          <p:grpSpPr bwMode="gray">
            <a:xfrm>
              <a:off x="352878" y="2788377"/>
              <a:ext cx="3520800" cy="3520800"/>
              <a:chOff x="352878" y="2788377"/>
              <a:chExt cx="3520800" cy="3520800"/>
            </a:xfrm>
          </p:grpSpPr>
          <p:grpSp>
            <p:nvGrpSpPr>
              <p:cNvPr id="280" name="Gruppieren 87"/>
              <p:cNvGrpSpPr/>
              <p:nvPr/>
            </p:nvGrpSpPr>
            <p:grpSpPr bwMode="gray">
              <a:xfrm>
                <a:off x="352878" y="2788377"/>
                <a:ext cx="3520800" cy="3520800"/>
                <a:chOff x="6332400" y="1667552"/>
                <a:chExt cx="3520800" cy="3520800"/>
              </a:xfrm>
              <a:scene3d>
                <a:camera prst="perspectiveRelaxed" fov="3600000">
                  <a:rot lat="17700000" lon="0" rev="0"/>
                </a:camera>
                <a:lightRig rig="balanced" dir="t">
                  <a:rot lat="0" lon="0" rev="600000"/>
                </a:lightRig>
              </a:scene3d>
            </p:grpSpPr>
            <p:sp>
              <p:nvSpPr>
                <p:cNvPr id="285" name="_color1"/>
                <p:cNvSpPr>
                  <a:spLocks noChangeArrowheads="1"/>
                </p:cNvSpPr>
                <p:nvPr/>
              </p:nvSpPr>
              <p:spPr bwMode="gray">
                <a:xfrm>
                  <a:off x="6332400" y="1667552"/>
                  <a:ext cx="3520800" cy="3520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noFill/>
                  <a:round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sp3d extrusionH="63500" prstMaterial="metal">
                  <a:bevelT w="19050" h="19050"/>
                </a:sp3d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286" name="Oval 22"/>
                <p:cNvSpPr>
                  <a:spLocks noChangeArrowheads="1"/>
                </p:cNvSpPr>
                <p:nvPr/>
              </p:nvSpPr>
              <p:spPr bwMode="gray">
                <a:xfrm>
                  <a:off x="6583615" y="1920527"/>
                  <a:ext cx="3018370" cy="301674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287" name="_color1"/>
                <p:cNvSpPr>
                  <a:spLocks noChangeArrowheads="1"/>
                </p:cNvSpPr>
                <p:nvPr/>
              </p:nvSpPr>
              <p:spPr bwMode="gray">
                <a:xfrm>
                  <a:off x="6836726" y="2171606"/>
                  <a:ext cx="2514993" cy="25126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288" name="Oval 24"/>
                <p:cNvSpPr>
                  <a:spLocks noChangeArrowheads="1"/>
                </p:cNvSpPr>
                <p:nvPr/>
              </p:nvSpPr>
              <p:spPr bwMode="gray">
                <a:xfrm>
                  <a:off x="7086993" y="2421738"/>
                  <a:ext cx="2011615" cy="201242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289" name="_color1">
                  <a:hlinkHover r:id="" action="ppaction://noaction" highlightClick="1"/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7338207" y="2674713"/>
                  <a:ext cx="1509185" cy="15083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290" name="Oval 26"/>
                <p:cNvSpPr>
                  <a:spLocks noChangeArrowheads="1"/>
                </p:cNvSpPr>
                <p:nvPr/>
              </p:nvSpPr>
              <p:spPr bwMode="gray">
                <a:xfrm>
                  <a:off x="7588474" y="2925793"/>
                  <a:ext cx="1008651" cy="100431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291" name="_color1"/>
                <p:cNvSpPr>
                  <a:spLocks noChangeArrowheads="1"/>
                </p:cNvSpPr>
                <p:nvPr/>
              </p:nvSpPr>
              <p:spPr bwMode="gray">
                <a:xfrm>
                  <a:off x="7841585" y="3175925"/>
                  <a:ext cx="502430" cy="50405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</p:grpSp>
          <p:grpSp>
            <p:nvGrpSpPr>
              <p:cNvPr id="281" name="Gruppieren 143"/>
              <p:cNvGrpSpPr/>
              <p:nvPr/>
            </p:nvGrpSpPr>
            <p:grpSpPr bwMode="gray">
              <a:xfrm>
                <a:off x="2027762" y="4098926"/>
                <a:ext cx="136182" cy="10498"/>
                <a:chOff x="4422490" y="4232463"/>
                <a:chExt cx="121364" cy="9356"/>
              </a:xfrm>
            </p:grpSpPr>
            <p:sp>
              <p:nvSpPr>
                <p:cNvPr id="282" name="Freeform 78"/>
                <p:cNvSpPr>
                  <a:spLocks/>
                </p:cNvSpPr>
                <p:nvPr/>
              </p:nvSpPr>
              <p:spPr bwMode="gray">
                <a:xfrm rot="581880">
                  <a:off x="4540679" y="4232464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283" name="Freeform 78"/>
                <p:cNvSpPr>
                  <a:spLocks/>
                </p:cNvSpPr>
                <p:nvPr/>
              </p:nvSpPr>
              <p:spPr bwMode="gray">
                <a:xfrm rot="21018120" flipH="1">
                  <a:off x="4453537" y="42324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284" name="Freeform 78"/>
                <p:cNvSpPr>
                  <a:spLocks/>
                </p:cNvSpPr>
                <p:nvPr/>
              </p:nvSpPr>
              <p:spPr bwMode="gray">
                <a:xfrm rot="21222249">
                  <a:off x="4422490" y="4240231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</p:grpSp>
        </p:grpSp>
        <p:pic>
          <p:nvPicPr>
            <p:cNvPr id="279" name="_effec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863577" y="4397827"/>
              <a:ext cx="467470" cy="257023"/>
            </a:xfrm>
            <a:prstGeom prst="rect">
              <a:avLst/>
            </a:prstGeom>
            <a:noFill/>
          </p:spPr>
        </p:pic>
      </p:grpSp>
      <p:grpSp>
        <p:nvGrpSpPr>
          <p:cNvPr id="292" name="Gruppieren 72"/>
          <p:cNvGrpSpPr/>
          <p:nvPr/>
        </p:nvGrpSpPr>
        <p:grpSpPr>
          <a:xfrm>
            <a:off x="611560" y="3356992"/>
            <a:ext cx="648072" cy="568472"/>
            <a:chOff x="352878" y="2788377"/>
            <a:chExt cx="3520800" cy="3520800"/>
          </a:xfrm>
        </p:grpSpPr>
        <p:grpSp>
          <p:nvGrpSpPr>
            <p:cNvPr id="293" name="Gruppieren 70"/>
            <p:cNvGrpSpPr/>
            <p:nvPr/>
          </p:nvGrpSpPr>
          <p:grpSpPr bwMode="gray">
            <a:xfrm>
              <a:off x="352878" y="2788377"/>
              <a:ext cx="3520800" cy="3520800"/>
              <a:chOff x="352878" y="2788377"/>
              <a:chExt cx="3520800" cy="3520800"/>
            </a:xfrm>
          </p:grpSpPr>
          <p:grpSp>
            <p:nvGrpSpPr>
              <p:cNvPr id="295" name="Gruppieren 87"/>
              <p:cNvGrpSpPr/>
              <p:nvPr/>
            </p:nvGrpSpPr>
            <p:grpSpPr bwMode="gray">
              <a:xfrm>
                <a:off x="352878" y="2788377"/>
                <a:ext cx="3520800" cy="3520800"/>
                <a:chOff x="6332400" y="1667552"/>
                <a:chExt cx="3520800" cy="3520800"/>
              </a:xfrm>
              <a:scene3d>
                <a:camera prst="perspectiveRelaxed" fov="3600000">
                  <a:rot lat="17700000" lon="0" rev="0"/>
                </a:camera>
                <a:lightRig rig="balanced" dir="t">
                  <a:rot lat="0" lon="0" rev="600000"/>
                </a:lightRig>
              </a:scene3d>
            </p:grpSpPr>
            <p:sp>
              <p:nvSpPr>
                <p:cNvPr id="300" name="_color1"/>
                <p:cNvSpPr>
                  <a:spLocks noChangeArrowheads="1"/>
                </p:cNvSpPr>
                <p:nvPr/>
              </p:nvSpPr>
              <p:spPr bwMode="gray">
                <a:xfrm>
                  <a:off x="6332400" y="1667552"/>
                  <a:ext cx="3520800" cy="3520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noFill/>
                  <a:round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sp3d extrusionH="63500" prstMaterial="metal">
                  <a:bevelT w="19050" h="19050"/>
                </a:sp3d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01" name="Oval 22"/>
                <p:cNvSpPr>
                  <a:spLocks noChangeArrowheads="1"/>
                </p:cNvSpPr>
                <p:nvPr/>
              </p:nvSpPr>
              <p:spPr bwMode="gray">
                <a:xfrm>
                  <a:off x="6583615" y="1920527"/>
                  <a:ext cx="3018370" cy="301674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02" name="_color1"/>
                <p:cNvSpPr>
                  <a:spLocks noChangeArrowheads="1"/>
                </p:cNvSpPr>
                <p:nvPr/>
              </p:nvSpPr>
              <p:spPr bwMode="gray">
                <a:xfrm>
                  <a:off x="6836726" y="2171606"/>
                  <a:ext cx="2514993" cy="25126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03" name="Oval 24"/>
                <p:cNvSpPr>
                  <a:spLocks noChangeArrowheads="1"/>
                </p:cNvSpPr>
                <p:nvPr/>
              </p:nvSpPr>
              <p:spPr bwMode="gray">
                <a:xfrm>
                  <a:off x="7086993" y="2421738"/>
                  <a:ext cx="2011615" cy="201242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04" name="_color1"/>
                <p:cNvSpPr>
                  <a:spLocks noChangeArrowheads="1"/>
                </p:cNvSpPr>
                <p:nvPr/>
              </p:nvSpPr>
              <p:spPr bwMode="gray">
                <a:xfrm>
                  <a:off x="7338207" y="2674713"/>
                  <a:ext cx="1509185" cy="15083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05" name="Oval 26"/>
                <p:cNvSpPr>
                  <a:spLocks noChangeArrowheads="1"/>
                </p:cNvSpPr>
                <p:nvPr/>
              </p:nvSpPr>
              <p:spPr bwMode="gray">
                <a:xfrm>
                  <a:off x="7588474" y="2925793"/>
                  <a:ext cx="1008651" cy="100431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06" name="_color1"/>
                <p:cNvSpPr>
                  <a:spLocks noChangeArrowheads="1"/>
                </p:cNvSpPr>
                <p:nvPr/>
              </p:nvSpPr>
              <p:spPr bwMode="gray">
                <a:xfrm>
                  <a:off x="7841585" y="3175925"/>
                  <a:ext cx="502430" cy="50405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</p:grpSp>
          <p:grpSp>
            <p:nvGrpSpPr>
              <p:cNvPr id="296" name="Gruppieren 143"/>
              <p:cNvGrpSpPr/>
              <p:nvPr/>
            </p:nvGrpSpPr>
            <p:grpSpPr bwMode="gray">
              <a:xfrm>
                <a:off x="2027762" y="4098926"/>
                <a:ext cx="136182" cy="10498"/>
                <a:chOff x="4422490" y="4232463"/>
                <a:chExt cx="121364" cy="9356"/>
              </a:xfrm>
            </p:grpSpPr>
            <p:sp>
              <p:nvSpPr>
                <p:cNvPr id="297" name="Freeform 78"/>
                <p:cNvSpPr>
                  <a:spLocks/>
                </p:cNvSpPr>
                <p:nvPr/>
              </p:nvSpPr>
              <p:spPr bwMode="gray">
                <a:xfrm rot="581880">
                  <a:off x="4540679" y="4232464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298" name="Freeform 78"/>
                <p:cNvSpPr>
                  <a:spLocks/>
                </p:cNvSpPr>
                <p:nvPr/>
              </p:nvSpPr>
              <p:spPr bwMode="gray">
                <a:xfrm rot="21018120" flipH="1">
                  <a:off x="4453537" y="42324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299" name="Freeform 78"/>
                <p:cNvSpPr>
                  <a:spLocks/>
                </p:cNvSpPr>
                <p:nvPr/>
              </p:nvSpPr>
              <p:spPr bwMode="gray">
                <a:xfrm rot="21222249">
                  <a:off x="4422490" y="4240231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</p:grpSp>
        </p:grpSp>
        <p:pic>
          <p:nvPicPr>
            <p:cNvPr id="294" name="_effec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863577" y="4397827"/>
              <a:ext cx="467470" cy="257023"/>
            </a:xfrm>
            <a:prstGeom prst="rect">
              <a:avLst/>
            </a:prstGeom>
            <a:noFill/>
          </p:spPr>
        </p:pic>
      </p:grpSp>
      <p:grpSp>
        <p:nvGrpSpPr>
          <p:cNvPr id="307" name="Gruppieren 72"/>
          <p:cNvGrpSpPr/>
          <p:nvPr/>
        </p:nvGrpSpPr>
        <p:grpSpPr>
          <a:xfrm>
            <a:off x="6660232" y="5085184"/>
            <a:ext cx="648072" cy="568472"/>
            <a:chOff x="352878" y="2788377"/>
            <a:chExt cx="3520800" cy="3520800"/>
          </a:xfrm>
        </p:grpSpPr>
        <p:grpSp>
          <p:nvGrpSpPr>
            <p:cNvPr id="308" name="Gruppieren 70"/>
            <p:cNvGrpSpPr/>
            <p:nvPr/>
          </p:nvGrpSpPr>
          <p:grpSpPr bwMode="gray">
            <a:xfrm>
              <a:off x="352878" y="2788377"/>
              <a:ext cx="3520800" cy="3520800"/>
              <a:chOff x="352878" y="2788377"/>
              <a:chExt cx="3520800" cy="3520800"/>
            </a:xfrm>
          </p:grpSpPr>
          <p:grpSp>
            <p:nvGrpSpPr>
              <p:cNvPr id="310" name="Gruppieren 87"/>
              <p:cNvGrpSpPr/>
              <p:nvPr/>
            </p:nvGrpSpPr>
            <p:grpSpPr bwMode="gray">
              <a:xfrm>
                <a:off x="352878" y="2788377"/>
                <a:ext cx="3520800" cy="3520800"/>
                <a:chOff x="6332400" y="1667552"/>
                <a:chExt cx="3520800" cy="3520800"/>
              </a:xfrm>
              <a:scene3d>
                <a:camera prst="perspectiveRelaxed" fov="3600000">
                  <a:rot lat="17700000" lon="0" rev="0"/>
                </a:camera>
                <a:lightRig rig="balanced" dir="t">
                  <a:rot lat="0" lon="0" rev="600000"/>
                </a:lightRig>
              </a:scene3d>
            </p:grpSpPr>
            <p:sp>
              <p:nvSpPr>
                <p:cNvPr id="315" name="_color1"/>
                <p:cNvSpPr>
                  <a:spLocks noChangeArrowheads="1"/>
                </p:cNvSpPr>
                <p:nvPr/>
              </p:nvSpPr>
              <p:spPr bwMode="gray">
                <a:xfrm>
                  <a:off x="6332400" y="1667552"/>
                  <a:ext cx="3520800" cy="3520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noFill/>
                  <a:round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sp3d extrusionH="63500" prstMaterial="metal">
                  <a:bevelT w="19050" h="19050"/>
                </a:sp3d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16" name="Oval 22"/>
                <p:cNvSpPr>
                  <a:spLocks noChangeArrowheads="1"/>
                </p:cNvSpPr>
                <p:nvPr/>
              </p:nvSpPr>
              <p:spPr bwMode="gray">
                <a:xfrm>
                  <a:off x="6583615" y="1920527"/>
                  <a:ext cx="3018370" cy="301674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17" name="_color1"/>
                <p:cNvSpPr>
                  <a:spLocks noChangeArrowheads="1"/>
                </p:cNvSpPr>
                <p:nvPr/>
              </p:nvSpPr>
              <p:spPr bwMode="gray">
                <a:xfrm>
                  <a:off x="6836726" y="2171606"/>
                  <a:ext cx="2514993" cy="25126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18" name="Oval 24"/>
                <p:cNvSpPr>
                  <a:spLocks noChangeArrowheads="1"/>
                </p:cNvSpPr>
                <p:nvPr/>
              </p:nvSpPr>
              <p:spPr bwMode="gray">
                <a:xfrm>
                  <a:off x="7086993" y="2421738"/>
                  <a:ext cx="2011615" cy="201242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19" name="_color1"/>
                <p:cNvSpPr>
                  <a:spLocks noChangeArrowheads="1"/>
                </p:cNvSpPr>
                <p:nvPr/>
              </p:nvSpPr>
              <p:spPr bwMode="gray">
                <a:xfrm>
                  <a:off x="7338207" y="2674713"/>
                  <a:ext cx="1509185" cy="15083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20" name="Oval 26"/>
                <p:cNvSpPr>
                  <a:spLocks noChangeArrowheads="1"/>
                </p:cNvSpPr>
                <p:nvPr/>
              </p:nvSpPr>
              <p:spPr bwMode="gray">
                <a:xfrm>
                  <a:off x="7588474" y="2925793"/>
                  <a:ext cx="1008651" cy="100431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21" name="_color1"/>
                <p:cNvSpPr>
                  <a:spLocks noChangeArrowheads="1"/>
                </p:cNvSpPr>
                <p:nvPr/>
              </p:nvSpPr>
              <p:spPr bwMode="gray">
                <a:xfrm>
                  <a:off x="7841585" y="3175925"/>
                  <a:ext cx="502430" cy="50405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</p:grpSp>
          <p:grpSp>
            <p:nvGrpSpPr>
              <p:cNvPr id="311" name="Gruppieren 143"/>
              <p:cNvGrpSpPr/>
              <p:nvPr/>
            </p:nvGrpSpPr>
            <p:grpSpPr bwMode="gray">
              <a:xfrm>
                <a:off x="2027762" y="4098926"/>
                <a:ext cx="136182" cy="10498"/>
                <a:chOff x="4422490" y="4232463"/>
                <a:chExt cx="121364" cy="9356"/>
              </a:xfrm>
            </p:grpSpPr>
            <p:sp>
              <p:nvSpPr>
                <p:cNvPr id="312" name="Freeform 78"/>
                <p:cNvSpPr>
                  <a:spLocks/>
                </p:cNvSpPr>
                <p:nvPr/>
              </p:nvSpPr>
              <p:spPr bwMode="gray">
                <a:xfrm rot="581880">
                  <a:off x="4540679" y="4232464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313" name="Freeform 78"/>
                <p:cNvSpPr>
                  <a:spLocks/>
                </p:cNvSpPr>
                <p:nvPr/>
              </p:nvSpPr>
              <p:spPr bwMode="gray">
                <a:xfrm rot="21018120" flipH="1">
                  <a:off x="4453537" y="42324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314" name="Freeform 78"/>
                <p:cNvSpPr>
                  <a:spLocks/>
                </p:cNvSpPr>
                <p:nvPr/>
              </p:nvSpPr>
              <p:spPr bwMode="gray">
                <a:xfrm rot="21222249">
                  <a:off x="4422490" y="4240231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</p:grpSp>
        </p:grpSp>
        <p:pic>
          <p:nvPicPr>
            <p:cNvPr id="309" name="_effec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863577" y="4397827"/>
              <a:ext cx="467470" cy="257023"/>
            </a:xfrm>
            <a:prstGeom prst="rect">
              <a:avLst/>
            </a:prstGeom>
            <a:noFill/>
          </p:spPr>
        </p:pic>
      </p:grpSp>
      <p:grpSp>
        <p:nvGrpSpPr>
          <p:cNvPr id="352" name="Gruppieren 72"/>
          <p:cNvGrpSpPr/>
          <p:nvPr/>
        </p:nvGrpSpPr>
        <p:grpSpPr>
          <a:xfrm>
            <a:off x="6444208" y="4149080"/>
            <a:ext cx="648072" cy="568472"/>
            <a:chOff x="352878" y="2788377"/>
            <a:chExt cx="3520800" cy="3520800"/>
          </a:xfrm>
        </p:grpSpPr>
        <p:grpSp>
          <p:nvGrpSpPr>
            <p:cNvPr id="353" name="Gruppieren 70"/>
            <p:cNvGrpSpPr/>
            <p:nvPr/>
          </p:nvGrpSpPr>
          <p:grpSpPr bwMode="gray">
            <a:xfrm>
              <a:off x="352878" y="2788377"/>
              <a:ext cx="3520800" cy="3520800"/>
              <a:chOff x="352878" y="2788377"/>
              <a:chExt cx="3520800" cy="3520800"/>
            </a:xfrm>
          </p:grpSpPr>
          <p:grpSp>
            <p:nvGrpSpPr>
              <p:cNvPr id="355" name="Gruppieren 87"/>
              <p:cNvGrpSpPr/>
              <p:nvPr/>
            </p:nvGrpSpPr>
            <p:grpSpPr bwMode="gray">
              <a:xfrm>
                <a:off x="352878" y="2788377"/>
                <a:ext cx="3520800" cy="3520800"/>
                <a:chOff x="6332400" y="1667552"/>
                <a:chExt cx="3520800" cy="3520800"/>
              </a:xfrm>
              <a:scene3d>
                <a:camera prst="perspectiveRelaxed" fov="3600000">
                  <a:rot lat="17700000" lon="0" rev="0"/>
                </a:camera>
                <a:lightRig rig="balanced" dir="t">
                  <a:rot lat="0" lon="0" rev="600000"/>
                </a:lightRig>
              </a:scene3d>
            </p:grpSpPr>
            <p:sp>
              <p:nvSpPr>
                <p:cNvPr id="360" name="_color1"/>
                <p:cNvSpPr>
                  <a:spLocks noChangeArrowheads="1"/>
                </p:cNvSpPr>
                <p:nvPr/>
              </p:nvSpPr>
              <p:spPr bwMode="gray">
                <a:xfrm>
                  <a:off x="6332400" y="1667552"/>
                  <a:ext cx="3520800" cy="3520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noFill/>
                  <a:round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sp3d extrusionH="63500" prstMaterial="metal">
                  <a:bevelT w="19050" h="19050"/>
                </a:sp3d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61" name="Oval 22"/>
                <p:cNvSpPr>
                  <a:spLocks noChangeArrowheads="1"/>
                </p:cNvSpPr>
                <p:nvPr/>
              </p:nvSpPr>
              <p:spPr bwMode="gray">
                <a:xfrm>
                  <a:off x="6583615" y="1920527"/>
                  <a:ext cx="3018370" cy="301674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62" name="_color1"/>
                <p:cNvSpPr>
                  <a:spLocks noChangeArrowheads="1"/>
                </p:cNvSpPr>
                <p:nvPr/>
              </p:nvSpPr>
              <p:spPr bwMode="gray">
                <a:xfrm>
                  <a:off x="6836726" y="2171606"/>
                  <a:ext cx="2514993" cy="25126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63" name="Oval 24"/>
                <p:cNvSpPr>
                  <a:spLocks noChangeArrowheads="1"/>
                </p:cNvSpPr>
                <p:nvPr/>
              </p:nvSpPr>
              <p:spPr bwMode="gray">
                <a:xfrm>
                  <a:off x="7086993" y="2421738"/>
                  <a:ext cx="2011615" cy="201242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64" name="_color1"/>
                <p:cNvSpPr>
                  <a:spLocks noChangeArrowheads="1"/>
                </p:cNvSpPr>
                <p:nvPr/>
              </p:nvSpPr>
              <p:spPr bwMode="gray">
                <a:xfrm>
                  <a:off x="7338207" y="2674713"/>
                  <a:ext cx="1509185" cy="15083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65" name="Oval 26"/>
                <p:cNvSpPr>
                  <a:spLocks noChangeArrowheads="1"/>
                </p:cNvSpPr>
                <p:nvPr/>
              </p:nvSpPr>
              <p:spPr bwMode="gray">
                <a:xfrm>
                  <a:off x="7588474" y="2925793"/>
                  <a:ext cx="1008651" cy="100431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66" name="_color1"/>
                <p:cNvSpPr>
                  <a:spLocks noChangeArrowheads="1"/>
                </p:cNvSpPr>
                <p:nvPr/>
              </p:nvSpPr>
              <p:spPr bwMode="gray">
                <a:xfrm>
                  <a:off x="7841585" y="3175925"/>
                  <a:ext cx="502430" cy="50405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</p:grpSp>
          <p:grpSp>
            <p:nvGrpSpPr>
              <p:cNvPr id="356" name="Gruppieren 143"/>
              <p:cNvGrpSpPr/>
              <p:nvPr/>
            </p:nvGrpSpPr>
            <p:grpSpPr bwMode="gray">
              <a:xfrm>
                <a:off x="2027762" y="4098926"/>
                <a:ext cx="136182" cy="10498"/>
                <a:chOff x="4422490" y="4232463"/>
                <a:chExt cx="121364" cy="9356"/>
              </a:xfrm>
            </p:grpSpPr>
            <p:sp>
              <p:nvSpPr>
                <p:cNvPr id="357" name="Freeform 78"/>
                <p:cNvSpPr>
                  <a:spLocks/>
                </p:cNvSpPr>
                <p:nvPr/>
              </p:nvSpPr>
              <p:spPr bwMode="gray">
                <a:xfrm rot="581880">
                  <a:off x="4540679" y="4232464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358" name="Freeform 78"/>
                <p:cNvSpPr>
                  <a:spLocks/>
                </p:cNvSpPr>
                <p:nvPr/>
              </p:nvSpPr>
              <p:spPr bwMode="gray">
                <a:xfrm rot="21018120" flipH="1">
                  <a:off x="4453537" y="42324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359" name="Freeform 78"/>
                <p:cNvSpPr>
                  <a:spLocks/>
                </p:cNvSpPr>
                <p:nvPr/>
              </p:nvSpPr>
              <p:spPr bwMode="gray">
                <a:xfrm rot="21222249">
                  <a:off x="4422490" y="4240231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</p:grpSp>
        </p:grpSp>
        <p:pic>
          <p:nvPicPr>
            <p:cNvPr id="354" name="_effec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863577" y="4397827"/>
              <a:ext cx="467470" cy="257023"/>
            </a:xfrm>
            <a:prstGeom prst="rect">
              <a:avLst/>
            </a:prstGeom>
            <a:noFill/>
          </p:spPr>
        </p:pic>
      </p:grpSp>
      <p:grpSp>
        <p:nvGrpSpPr>
          <p:cNvPr id="367" name="Gruppieren 72"/>
          <p:cNvGrpSpPr/>
          <p:nvPr/>
        </p:nvGrpSpPr>
        <p:grpSpPr>
          <a:xfrm>
            <a:off x="7092280" y="3212976"/>
            <a:ext cx="648072" cy="568472"/>
            <a:chOff x="352878" y="2788377"/>
            <a:chExt cx="3520800" cy="3520800"/>
          </a:xfrm>
        </p:grpSpPr>
        <p:grpSp>
          <p:nvGrpSpPr>
            <p:cNvPr id="368" name="Gruppieren 70"/>
            <p:cNvGrpSpPr/>
            <p:nvPr/>
          </p:nvGrpSpPr>
          <p:grpSpPr bwMode="gray">
            <a:xfrm>
              <a:off x="352878" y="2788377"/>
              <a:ext cx="3520800" cy="3520800"/>
              <a:chOff x="352878" y="2788377"/>
              <a:chExt cx="3520800" cy="3520800"/>
            </a:xfrm>
          </p:grpSpPr>
          <p:grpSp>
            <p:nvGrpSpPr>
              <p:cNvPr id="370" name="Gruppieren 87"/>
              <p:cNvGrpSpPr/>
              <p:nvPr/>
            </p:nvGrpSpPr>
            <p:grpSpPr bwMode="gray">
              <a:xfrm>
                <a:off x="352878" y="2788377"/>
                <a:ext cx="3520800" cy="3520800"/>
                <a:chOff x="6332400" y="1667552"/>
                <a:chExt cx="3520800" cy="3520800"/>
              </a:xfrm>
              <a:scene3d>
                <a:camera prst="perspectiveRelaxed" fov="3600000">
                  <a:rot lat="17700000" lon="0" rev="0"/>
                </a:camera>
                <a:lightRig rig="balanced" dir="t">
                  <a:rot lat="0" lon="0" rev="600000"/>
                </a:lightRig>
              </a:scene3d>
            </p:grpSpPr>
            <p:sp>
              <p:nvSpPr>
                <p:cNvPr id="375" name="_color1"/>
                <p:cNvSpPr>
                  <a:spLocks noChangeArrowheads="1"/>
                </p:cNvSpPr>
                <p:nvPr/>
              </p:nvSpPr>
              <p:spPr bwMode="gray">
                <a:xfrm>
                  <a:off x="6332400" y="1667552"/>
                  <a:ext cx="3520800" cy="3520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noFill/>
                  <a:round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sp3d extrusionH="63500" prstMaterial="metal">
                  <a:bevelT w="19050" h="19050"/>
                </a:sp3d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76" name="Oval 22"/>
                <p:cNvSpPr>
                  <a:spLocks noChangeArrowheads="1"/>
                </p:cNvSpPr>
                <p:nvPr/>
              </p:nvSpPr>
              <p:spPr bwMode="gray">
                <a:xfrm>
                  <a:off x="6583615" y="1920527"/>
                  <a:ext cx="3018370" cy="301674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77" name="_color1"/>
                <p:cNvSpPr>
                  <a:spLocks noChangeArrowheads="1"/>
                </p:cNvSpPr>
                <p:nvPr/>
              </p:nvSpPr>
              <p:spPr bwMode="gray">
                <a:xfrm>
                  <a:off x="6836726" y="2171606"/>
                  <a:ext cx="2514993" cy="25126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78" name="Oval 24"/>
                <p:cNvSpPr>
                  <a:spLocks noChangeArrowheads="1"/>
                </p:cNvSpPr>
                <p:nvPr/>
              </p:nvSpPr>
              <p:spPr bwMode="gray">
                <a:xfrm>
                  <a:off x="7086993" y="2421738"/>
                  <a:ext cx="2011615" cy="201242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79" name="_color1"/>
                <p:cNvSpPr>
                  <a:spLocks noChangeArrowheads="1"/>
                </p:cNvSpPr>
                <p:nvPr/>
              </p:nvSpPr>
              <p:spPr bwMode="gray">
                <a:xfrm>
                  <a:off x="7338207" y="2674713"/>
                  <a:ext cx="1509185" cy="15083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80" name="Oval 26"/>
                <p:cNvSpPr>
                  <a:spLocks noChangeArrowheads="1"/>
                </p:cNvSpPr>
                <p:nvPr/>
              </p:nvSpPr>
              <p:spPr bwMode="gray">
                <a:xfrm>
                  <a:off x="7588474" y="2925793"/>
                  <a:ext cx="1008651" cy="100431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81" name="_color1"/>
                <p:cNvSpPr>
                  <a:spLocks noChangeArrowheads="1"/>
                </p:cNvSpPr>
                <p:nvPr/>
              </p:nvSpPr>
              <p:spPr bwMode="gray">
                <a:xfrm>
                  <a:off x="7841585" y="3175925"/>
                  <a:ext cx="502430" cy="50405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</p:grpSp>
          <p:grpSp>
            <p:nvGrpSpPr>
              <p:cNvPr id="371" name="Gruppieren 143"/>
              <p:cNvGrpSpPr/>
              <p:nvPr/>
            </p:nvGrpSpPr>
            <p:grpSpPr bwMode="gray">
              <a:xfrm>
                <a:off x="2027762" y="4098926"/>
                <a:ext cx="136182" cy="10498"/>
                <a:chOff x="4422490" y="4232463"/>
                <a:chExt cx="121364" cy="9356"/>
              </a:xfrm>
            </p:grpSpPr>
            <p:sp>
              <p:nvSpPr>
                <p:cNvPr id="372" name="Freeform 78"/>
                <p:cNvSpPr>
                  <a:spLocks/>
                </p:cNvSpPr>
                <p:nvPr/>
              </p:nvSpPr>
              <p:spPr bwMode="gray">
                <a:xfrm rot="581880">
                  <a:off x="4540679" y="4232464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373" name="Freeform 78"/>
                <p:cNvSpPr>
                  <a:spLocks/>
                </p:cNvSpPr>
                <p:nvPr/>
              </p:nvSpPr>
              <p:spPr bwMode="gray">
                <a:xfrm rot="21018120" flipH="1">
                  <a:off x="4453537" y="42324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374" name="Freeform 78"/>
                <p:cNvSpPr>
                  <a:spLocks/>
                </p:cNvSpPr>
                <p:nvPr/>
              </p:nvSpPr>
              <p:spPr bwMode="gray">
                <a:xfrm rot="21222249">
                  <a:off x="4422490" y="4240231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</p:grpSp>
        </p:grpSp>
        <p:pic>
          <p:nvPicPr>
            <p:cNvPr id="369" name="_effec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863577" y="4397827"/>
              <a:ext cx="467470" cy="257023"/>
            </a:xfrm>
            <a:prstGeom prst="rect">
              <a:avLst/>
            </a:prstGeom>
            <a:noFill/>
          </p:spPr>
        </p:pic>
      </p:grpSp>
      <p:grpSp>
        <p:nvGrpSpPr>
          <p:cNvPr id="382" name="Gruppieren 72"/>
          <p:cNvGrpSpPr/>
          <p:nvPr/>
        </p:nvGrpSpPr>
        <p:grpSpPr>
          <a:xfrm>
            <a:off x="5724128" y="2492896"/>
            <a:ext cx="648072" cy="568472"/>
            <a:chOff x="352878" y="2788377"/>
            <a:chExt cx="3520800" cy="3520800"/>
          </a:xfrm>
        </p:grpSpPr>
        <p:grpSp>
          <p:nvGrpSpPr>
            <p:cNvPr id="383" name="Gruppieren 70"/>
            <p:cNvGrpSpPr/>
            <p:nvPr/>
          </p:nvGrpSpPr>
          <p:grpSpPr bwMode="gray">
            <a:xfrm>
              <a:off x="352878" y="2788377"/>
              <a:ext cx="3520800" cy="3520800"/>
              <a:chOff x="352878" y="2788377"/>
              <a:chExt cx="3520800" cy="3520800"/>
            </a:xfrm>
          </p:grpSpPr>
          <p:grpSp>
            <p:nvGrpSpPr>
              <p:cNvPr id="385" name="Gruppieren 87"/>
              <p:cNvGrpSpPr/>
              <p:nvPr/>
            </p:nvGrpSpPr>
            <p:grpSpPr bwMode="gray">
              <a:xfrm>
                <a:off x="352878" y="2788377"/>
                <a:ext cx="3520800" cy="3520800"/>
                <a:chOff x="6332400" y="1667552"/>
                <a:chExt cx="3520800" cy="3520800"/>
              </a:xfrm>
              <a:scene3d>
                <a:camera prst="perspectiveRelaxed" fov="3600000">
                  <a:rot lat="17700000" lon="0" rev="0"/>
                </a:camera>
                <a:lightRig rig="balanced" dir="t">
                  <a:rot lat="0" lon="0" rev="600000"/>
                </a:lightRig>
              </a:scene3d>
            </p:grpSpPr>
            <p:sp>
              <p:nvSpPr>
                <p:cNvPr id="390" name="_color1"/>
                <p:cNvSpPr>
                  <a:spLocks noChangeArrowheads="1"/>
                </p:cNvSpPr>
                <p:nvPr/>
              </p:nvSpPr>
              <p:spPr bwMode="gray">
                <a:xfrm>
                  <a:off x="6332400" y="1667552"/>
                  <a:ext cx="3520800" cy="3520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noFill/>
                  <a:round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sp3d extrusionH="63500" prstMaterial="metal">
                  <a:bevelT w="19050" h="19050"/>
                </a:sp3d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91" name="Oval 22"/>
                <p:cNvSpPr>
                  <a:spLocks noChangeArrowheads="1"/>
                </p:cNvSpPr>
                <p:nvPr/>
              </p:nvSpPr>
              <p:spPr bwMode="gray">
                <a:xfrm>
                  <a:off x="6583615" y="1920527"/>
                  <a:ext cx="3018370" cy="301674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92" name="_color1"/>
                <p:cNvSpPr>
                  <a:spLocks noChangeArrowheads="1"/>
                </p:cNvSpPr>
                <p:nvPr/>
              </p:nvSpPr>
              <p:spPr bwMode="gray">
                <a:xfrm>
                  <a:off x="6836726" y="2171606"/>
                  <a:ext cx="2514993" cy="25126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93" name="Oval 24"/>
                <p:cNvSpPr>
                  <a:spLocks noChangeArrowheads="1"/>
                </p:cNvSpPr>
                <p:nvPr/>
              </p:nvSpPr>
              <p:spPr bwMode="gray">
                <a:xfrm>
                  <a:off x="7086993" y="2421738"/>
                  <a:ext cx="2011615" cy="201242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94" name="_color1"/>
                <p:cNvSpPr>
                  <a:spLocks noChangeArrowheads="1"/>
                </p:cNvSpPr>
                <p:nvPr/>
              </p:nvSpPr>
              <p:spPr bwMode="gray">
                <a:xfrm>
                  <a:off x="7338207" y="2674713"/>
                  <a:ext cx="1509185" cy="15083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95" name="Oval 26"/>
                <p:cNvSpPr>
                  <a:spLocks noChangeArrowheads="1"/>
                </p:cNvSpPr>
                <p:nvPr/>
              </p:nvSpPr>
              <p:spPr bwMode="gray">
                <a:xfrm>
                  <a:off x="7588474" y="2925793"/>
                  <a:ext cx="1008651" cy="100431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445" name="_color1"/>
                <p:cNvSpPr>
                  <a:spLocks noChangeArrowheads="1"/>
                </p:cNvSpPr>
                <p:nvPr/>
              </p:nvSpPr>
              <p:spPr bwMode="gray">
                <a:xfrm>
                  <a:off x="7841585" y="3175925"/>
                  <a:ext cx="502430" cy="50405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</p:grpSp>
          <p:grpSp>
            <p:nvGrpSpPr>
              <p:cNvPr id="386" name="Gruppieren 143"/>
              <p:cNvGrpSpPr/>
              <p:nvPr/>
            </p:nvGrpSpPr>
            <p:grpSpPr bwMode="gray">
              <a:xfrm>
                <a:off x="2027762" y="4098926"/>
                <a:ext cx="136182" cy="10498"/>
                <a:chOff x="4422490" y="4232463"/>
                <a:chExt cx="121364" cy="9356"/>
              </a:xfrm>
            </p:grpSpPr>
            <p:sp>
              <p:nvSpPr>
                <p:cNvPr id="387" name="Freeform 78"/>
                <p:cNvSpPr>
                  <a:spLocks/>
                </p:cNvSpPr>
                <p:nvPr/>
              </p:nvSpPr>
              <p:spPr bwMode="gray">
                <a:xfrm rot="581880">
                  <a:off x="4540679" y="4232464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388" name="Freeform 78"/>
                <p:cNvSpPr>
                  <a:spLocks/>
                </p:cNvSpPr>
                <p:nvPr/>
              </p:nvSpPr>
              <p:spPr bwMode="gray">
                <a:xfrm rot="21018120" flipH="1">
                  <a:off x="4453537" y="42324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389" name="Freeform 78"/>
                <p:cNvSpPr>
                  <a:spLocks/>
                </p:cNvSpPr>
                <p:nvPr/>
              </p:nvSpPr>
              <p:spPr bwMode="gray">
                <a:xfrm rot="21222249">
                  <a:off x="4422490" y="4240231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</p:grpSp>
        </p:grpSp>
        <p:pic>
          <p:nvPicPr>
            <p:cNvPr id="384" name="_effec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863577" y="4397827"/>
              <a:ext cx="467470" cy="257023"/>
            </a:xfrm>
            <a:prstGeom prst="rect">
              <a:avLst/>
            </a:prstGeom>
            <a:noFill/>
          </p:spPr>
        </p:pic>
      </p:grpSp>
      <p:grpSp>
        <p:nvGrpSpPr>
          <p:cNvPr id="446" name="Gruppieren 72"/>
          <p:cNvGrpSpPr/>
          <p:nvPr/>
        </p:nvGrpSpPr>
        <p:grpSpPr>
          <a:xfrm>
            <a:off x="4644008" y="3835104"/>
            <a:ext cx="648072" cy="568472"/>
            <a:chOff x="352878" y="2788377"/>
            <a:chExt cx="3520800" cy="3520800"/>
          </a:xfrm>
        </p:grpSpPr>
        <p:grpSp>
          <p:nvGrpSpPr>
            <p:cNvPr id="447" name="Gruppieren 70"/>
            <p:cNvGrpSpPr/>
            <p:nvPr/>
          </p:nvGrpSpPr>
          <p:grpSpPr bwMode="gray">
            <a:xfrm>
              <a:off x="352878" y="2788377"/>
              <a:ext cx="3520800" cy="3520800"/>
              <a:chOff x="352878" y="2788377"/>
              <a:chExt cx="3520800" cy="3520800"/>
            </a:xfrm>
          </p:grpSpPr>
          <p:grpSp>
            <p:nvGrpSpPr>
              <p:cNvPr id="449" name="Gruppieren 87"/>
              <p:cNvGrpSpPr/>
              <p:nvPr/>
            </p:nvGrpSpPr>
            <p:grpSpPr bwMode="gray">
              <a:xfrm>
                <a:off x="352878" y="2788377"/>
                <a:ext cx="3520800" cy="3520800"/>
                <a:chOff x="6332400" y="1667552"/>
                <a:chExt cx="3520800" cy="3520800"/>
              </a:xfrm>
              <a:scene3d>
                <a:camera prst="perspectiveRelaxed" fov="3600000">
                  <a:rot lat="17700000" lon="0" rev="0"/>
                </a:camera>
                <a:lightRig rig="balanced" dir="t">
                  <a:rot lat="0" lon="0" rev="600000"/>
                </a:lightRig>
              </a:scene3d>
            </p:grpSpPr>
            <p:sp>
              <p:nvSpPr>
                <p:cNvPr id="454" name="_color1"/>
                <p:cNvSpPr>
                  <a:spLocks noChangeArrowheads="1"/>
                </p:cNvSpPr>
                <p:nvPr/>
              </p:nvSpPr>
              <p:spPr bwMode="gray">
                <a:xfrm>
                  <a:off x="6332400" y="1667552"/>
                  <a:ext cx="3520800" cy="3520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noFill/>
                  <a:round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sp3d extrusionH="63500" prstMaterial="metal">
                  <a:bevelT w="19050" h="19050"/>
                </a:sp3d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455" name="Oval 22"/>
                <p:cNvSpPr>
                  <a:spLocks noChangeArrowheads="1"/>
                </p:cNvSpPr>
                <p:nvPr/>
              </p:nvSpPr>
              <p:spPr bwMode="gray">
                <a:xfrm>
                  <a:off x="6583615" y="1920527"/>
                  <a:ext cx="3018370" cy="301674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456" name="_color1"/>
                <p:cNvSpPr>
                  <a:spLocks noChangeArrowheads="1"/>
                </p:cNvSpPr>
                <p:nvPr/>
              </p:nvSpPr>
              <p:spPr bwMode="gray">
                <a:xfrm>
                  <a:off x="6836726" y="2171606"/>
                  <a:ext cx="2514993" cy="25126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457" name="Oval 24"/>
                <p:cNvSpPr>
                  <a:spLocks noChangeArrowheads="1"/>
                </p:cNvSpPr>
                <p:nvPr/>
              </p:nvSpPr>
              <p:spPr bwMode="gray">
                <a:xfrm>
                  <a:off x="7086993" y="2421738"/>
                  <a:ext cx="2011615" cy="201242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458" name="_color1"/>
                <p:cNvSpPr>
                  <a:spLocks noChangeArrowheads="1"/>
                </p:cNvSpPr>
                <p:nvPr/>
              </p:nvSpPr>
              <p:spPr bwMode="gray">
                <a:xfrm>
                  <a:off x="7338207" y="2674713"/>
                  <a:ext cx="1509185" cy="15083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459" name="Oval 26"/>
                <p:cNvSpPr>
                  <a:spLocks noChangeArrowheads="1"/>
                </p:cNvSpPr>
                <p:nvPr/>
              </p:nvSpPr>
              <p:spPr bwMode="gray">
                <a:xfrm>
                  <a:off x="7588474" y="2925793"/>
                  <a:ext cx="1008651" cy="100431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460" name="_color1"/>
                <p:cNvSpPr>
                  <a:spLocks noChangeArrowheads="1"/>
                </p:cNvSpPr>
                <p:nvPr/>
              </p:nvSpPr>
              <p:spPr bwMode="gray">
                <a:xfrm>
                  <a:off x="7841585" y="3175925"/>
                  <a:ext cx="502430" cy="50405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</p:grpSp>
          <p:grpSp>
            <p:nvGrpSpPr>
              <p:cNvPr id="450" name="Gruppieren 143"/>
              <p:cNvGrpSpPr/>
              <p:nvPr/>
            </p:nvGrpSpPr>
            <p:grpSpPr bwMode="gray">
              <a:xfrm>
                <a:off x="2027762" y="4098926"/>
                <a:ext cx="136182" cy="10498"/>
                <a:chOff x="4422490" y="4232463"/>
                <a:chExt cx="121364" cy="9356"/>
              </a:xfrm>
            </p:grpSpPr>
            <p:sp>
              <p:nvSpPr>
                <p:cNvPr id="451" name="Freeform 78"/>
                <p:cNvSpPr>
                  <a:spLocks/>
                </p:cNvSpPr>
                <p:nvPr/>
              </p:nvSpPr>
              <p:spPr bwMode="gray">
                <a:xfrm rot="581880">
                  <a:off x="4540679" y="4232464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452" name="Freeform 78"/>
                <p:cNvSpPr>
                  <a:spLocks/>
                </p:cNvSpPr>
                <p:nvPr/>
              </p:nvSpPr>
              <p:spPr bwMode="gray">
                <a:xfrm rot="21018120" flipH="1">
                  <a:off x="4453537" y="42324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453" name="Freeform 78"/>
                <p:cNvSpPr>
                  <a:spLocks/>
                </p:cNvSpPr>
                <p:nvPr/>
              </p:nvSpPr>
              <p:spPr bwMode="gray">
                <a:xfrm rot="21222249">
                  <a:off x="4422490" y="4240231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</p:grpSp>
        </p:grpSp>
        <p:pic>
          <p:nvPicPr>
            <p:cNvPr id="448" name="_effec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863577" y="4397827"/>
              <a:ext cx="467470" cy="257023"/>
            </a:xfrm>
            <a:prstGeom prst="rect">
              <a:avLst/>
            </a:prstGeom>
            <a:noFill/>
          </p:spPr>
        </p:pic>
      </p:grpSp>
      <p:grpSp>
        <p:nvGrpSpPr>
          <p:cNvPr id="461" name="Gruppieren 72"/>
          <p:cNvGrpSpPr/>
          <p:nvPr/>
        </p:nvGrpSpPr>
        <p:grpSpPr>
          <a:xfrm>
            <a:off x="4796408" y="3987504"/>
            <a:ext cx="648072" cy="568472"/>
            <a:chOff x="352878" y="2788377"/>
            <a:chExt cx="3520800" cy="3520800"/>
          </a:xfrm>
        </p:grpSpPr>
        <p:grpSp>
          <p:nvGrpSpPr>
            <p:cNvPr id="462" name="Gruppieren 70"/>
            <p:cNvGrpSpPr/>
            <p:nvPr/>
          </p:nvGrpSpPr>
          <p:grpSpPr bwMode="gray">
            <a:xfrm>
              <a:off x="352878" y="2788377"/>
              <a:ext cx="3520800" cy="3520800"/>
              <a:chOff x="352878" y="2788377"/>
              <a:chExt cx="3520800" cy="3520800"/>
            </a:xfrm>
          </p:grpSpPr>
          <p:grpSp>
            <p:nvGrpSpPr>
              <p:cNvPr id="464" name="Gruppieren 87"/>
              <p:cNvGrpSpPr/>
              <p:nvPr/>
            </p:nvGrpSpPr>
            <p:grpSpPr bwMode="gray">
              <a:xfrm>
                <a:off x="352878" y="2788377"/>
                <a:ext cx="3520800" cy="3520800"/>
                <a:chOff x="6332400" y="1667552"/>
                <a:chExt cx="3520800" cy="3520800"/>
              </a:xfrm>
              <a:scene3d>
                <a:camera prst="perspectiveRelaxed" fov="3600000">
                  <a:rot lat="17700000" lon="0" rev="0"/>
                </a:camera>
                <a:lightRig rig="balanced" dir="t">
                  <a:rot lat="0" lon="0" rev="600000"/>
                </a:lightRig>
              </a:scene3d>
            </p:grpSpPr>
            <p:sp>
              <p:nvSpPr>
                <p:cNvPr id="469" name="_color1"/>
                <p:cNvSpPr>
                  <a:spLocks noChangeArrowheads="1"/>
                </p:cNvSpPr>
                <p:nvPr/>
              </p:nvSpPr>
              <p:spPr bwMode="gray">
                <a:xfrm>
                  <a:off x="6332400" y="1667552"/>
                  <a:ext cx="3520800" cy="3520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noFill/>
                  <a:round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sp3d extrusionH="63500" prstMaterial="metal">
                  <a:bevelT w="19050" h="19050"/>
                </a:sp3d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470" name="Oval 22"/>
                <p:cNvSpPr>
                  <a:spLocks noChangeArrowheads="1"/>
                </p:cNvSpPr>
                <p:nvPr/>
              </p:nvSpPr>
              <p:spPr bwMode="gray">
                <a:xfrm>
                  <a:off x="6583615" y="1920527"/>
                  <a:ext cx="3018370" cy="301674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471" name="_color1"/>
                <p:cNvSpPr>
                  <a:spLocks noChangeArrowheads="1"/>
                </p:cNvSpPr>
                <p:nvPr/>
              </p:nvSpPr>
              <p:spPr bwMode="gray">
                <a:xfrm>
                  <a:off x="6836726" y="2171606"/>
                  <a:ext cx="2514993" cy="25126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472" name="Oval 24"/>
                <p:cNvSpPr>
                  <a:spLocks noChangeArrowheads="1"/>
                </p:cNvSpPr>
                <p:nvPr/>
              </p:nvSpPr>
              <p:spPr bwMode="gray">
                <a:xfrm>
                  <a:off x="7086993" y="2421738"/>
                  <a:ext cx="2011615" cy="201242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473" name="_color1"/>
                <p:cNvSpPr>
                  <a:spLocks noChangeArrowheads="1"/>
                </p:cNvSpPr>
                <p:nvPr/>
              </p:nvSpPr>
              <p:spPr bwMode="gray">
                <a:xfrm>
                  <a:off x="7338207" y="2674713"/>
                  <a:ext cx="1509185" cy="15083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474" name="Oval 26"/>
                <p:cNvSpPr>
                  <a:spLocks noChangeArrowheads="1"/>
                </p:cNvSpPr>
                <p:nvPr/>
              </p:nvSpPr>
              <p:spPr bwMode="gray">
                <a:xfrm>
                  <a:off x="7588474" y="2925793"/>
                  <a:ext cx="1008651" cy="100431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475" name="_color1"/>
                <p:cNvSpPr>
                  <a:spLocks noChangeArrowheads="1"/>
                </p:cNvSpPr>
                <p:nvPr/>
              </p:nvSpPr>
              <p:spPr bwMode="gray">
                <a:xfrm>
                  <a:off x="7841585" y="3175925"/>
                  <a:ext cx="502430" cy="50405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</p:grpSp>
          <p:grpSp>
            <p:nvGrpSpPr>
              <p:cNvPr id="465" name="Gruppieren 143"/>
              <p:cNvGrpSpPr/>
              <p:nvPr/>
            </p:nvGrpSpPr>
            <p:grpSpPr bwMode="gray">
              <a:xfrm>
                <a:off x="2027762" y="4098926"/>
                <a:ext cx="136182" cy="10498"/>
                <a:chOff x="4422490" y="4232463"/>
                <a:chExt cx="121364" cy="9356"/>
              </a:xfrm>
            </p:grpSpPr>
            <p:sp>
              <p:nvSpPr>
                <p:cNvPr id="466" name="Freeform 78"/>
                <p:cNvSpPr>
                  <a:spLocks/>
                </p:cNvSpPr>
                <p:nvPr/>
              </p:nvSpPr>
              <p:spPr bwMode="gray">
                <a:xfrm rot="581880">
                  <a:off x="4540679" y="4232464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467" name="Freeform 78"/>
                <p:cNvSpPr>
                  <a:spLocks/>
                </p:cNvSpPr>
                <p:nvPr/>
              </p:nvSpPr>
              <p:spPr bwMode="gray">
                <a:xfrm rot="21018120" flipH="1">
                  <a:off x="4453537" y="42324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468" name="Freeform 78"/>
                <p:cNvSpPr>
                  <a:spLocks/>
                </p:cNvSpPr>
                <p:nvPr/>
              </p:nvSpPr>
              <p:spPr bwMode="gray">
                <a:xfrm rot="21222249">
                  <a:off x="4422490" y="4240231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</p:grpSp>
        </p:grpSp>
        <p:pic>
          <p:nvPicPr>
            <p:cNvPr id="463" name="_effec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863577" y="4397827"/>
              <a:ext cx="467470" cy="257023"/>
            </a:xfrm>
            <a:prstGeom prst="rect">
              <a:avLst/>
            </a:prstGeom>
            <a:noFill/>
          </p:spPr>
        </p:pic>
      </p:grpSp>
      <p:grpSp>
        <p:nvGrpSpPr>
          <p:cNvPr id="476" name="Gruppieren 72"/>
          <p:cNvGrpSpPr/>
          <p:nvPr/>
        </p:nvGrpSpPr>
        <p:grpSpPr>
          <a:xfrm>
            <a:off x="4948808" y="4139904"/>
            <a:ext cx="648072" cy="568472"/>
            <a:chOff x="352878" y="2788377"/>
            <a:chExt cx="3520800" cy="3520800"/>
          </a:xfrm>
        </p:grpSpPr>
        <p:grpSp>
          <p:nvGrpSpPr>
            <p:cNvPr id="477" name="Gruppieren 70"/>
            <p:cNvGrpSpPr/>
            <p:nvPr/>
          </p:nvGrpSpPr>
          <p:grpSpPr bwMode="gray">
            <a:xfrm>
              <a:off x="352878" y="2788377"/>
              <a:ext cx="3520800" cy="3520800"/>
              <a:chOff x="352878" y="2788377"/>
              <a:chExt cx="3520800" cy="3520800"/>
            </a:xfrm>
          </p:grpSpPr>
          <p:grpSp>
            <p:nvGrpSpPr>
              <p:cNvPr id="479" name="Gruppieren 87"/>
              <p:cNvGrpSpPr/>
              <p:nvPr/>
            </p:nvGrpSpPr>
            <p:grpSpPr bwMode="gray">
              <a:xfrm>
                <a:off x="352878" y="2788377"/>
                <a:ext cx="3520800" cy="3520800"/>
                <a:chOff x="6332400" y="1667552"/>
                <a:chExt cx="3520800" cy="3520800"/>
              </a:xfrm>
              <a:scene3d>
                <a:camera prst="perspectiveRelaxed" fov="3600000">
                  <a:rot lat="17700000" lon="0" rev="0"/>
                </a:camera>
                <a:lightRig rig="balanced" dir="t">
                  <a:rot lat="0" lon="0" rev="600000"/>
                </a:lightRig>
              </a:scene3d>
            </p:grpSpPr>
            <p:sp>
              <p:nvSpPr>
                <p:cNvPr id="484" name="_color1"/>
                <p:cNvSpPr>
                  <a:spLocks noChangeArrowheads="1"/>
                </p:cNvSpPr>
                <p:nvPr/>
              </p:nvSpPr>
              <p:spPr bwMode="gray">
                <a:xfrm>
                  <a:off x="6332400" y="1667552"/>
                  <a:ext cx="3520800" cy="3520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noFill/>
                  <a:round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sp3d extrusionH="63500" prstMaterial="metal">
                  <a:bevelT w="19050" h="19050"/>
                </a:sp3d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485" name="Oval 22"/>
                <p:cNvSpPr>
                  <a:spLocks noChangeArrowheads="1"/>
                </p:cNvSpPr>
                <p:nvPr/>
              </p:nvSpPr>
              <p:spPr bwMode="gray">
                <a:xfrm>
                  <a:off x="6583615" y="1920527"/>
                  <a:ext cx="3018370" cy="301674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486" name="_color1"/>
                <p:cNvSpPr>
                  <a:spLocks noChangeArrowheads="1"/>
                </p:cNvSpPr>
                <p:nvPr/>
              </p:nvSpPr>
              <p:spPr bwMode="gray">
                <a:xfrm>
                  <a:off x="6836726" y="2171606"/>
                  <a:ext cx="2514993" cy="25126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487" name="Oval 24"/>
                <p:cNvSpPr>
                  <a:spLocks noChangeArrowheads="1"/>
                </p:cNvSpPr>
                <p:nvPr/>
              </p:nvSpPr>
              <p:spPr bwMode="gray">
                <a:xfrm>
                  <a:off x="7086993" y="2421738"/>
                  <a:ext cx="2011615" cy="201242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488" name="_color1"/>
                <p:cNvSpPr>
                  <a:spLocks noChangeArrowheads="1"/>
                </p:cNvSpPr>
                <p:nvPr/>
              </p:nvSpPr>
              <p:spPr bwMode="gray">
                <a:xfrm>
                  <a:off x="7338207" y="2674713"/>
                  <a:ext cx="1509185" cy="15083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489" name="Oval 26"/>
                <p:cNvSpPr>
                  <a:spLocks noChangeArrowheads="1"/>
                </p:cNvSpPr>
                <p:nvPr/>
              </p:nvSpPr>
              <p:spPr bwMode="gray">
                <a:xfrm>
                  <a:off x="7588474" y="2925793"/>
                  <a:ext cx="1008651" cy="100431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490" name="_color1"/>
                <p:cNvSpPr>
                  <a:spLocks noChangeArrowheads="1"/>
                </p:cNvSpPr>
                <p:nvPr/>
              </p:nvSpPr>
              <p:spPr bwMode="gray">
                <a:xfrm>
                  <a:off x="7841585" y="3175925"/>
                  <a:ext cx="502430" cy="50405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</p:grpSp>
          <p:grpSp>
            <p:nvGrpSpPr>
              <p:cNvPr id="480" name="Gruppieren 143"/>
              <p:cNvGrpSpPr/>
              <p:nvPr/>
            </p:nvGrpSpPr>
            <p:grpSpPr bwMode="gray">
              <a:xfrm>
                <a:off x="2027762" y="4098926"/>
                <a:ext cx="136182" cy="10498"/>
                <a:chOff x="4422490" y="4232463"/>
                <a:chExt cx="121364" cy="9356"/>
              </a:xfrm>
            </p:grpSpPr>
            <p:sp>
              <p:nvSpPr>
                <p:cNvPr id="481" name="Freeform 78"/>
                <p:cNvSpPr>
                  <a:spLocks/>
                </p:cNvSpPr>
                <p:nvPr/>
              </p:nvSpPr>
              <p:spPr bwMode="gray">
                <a:xfrm rot="581880">
                  <a:off x="4540679" y="4232464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482" name="Freeform 78"/>
                <p:cNvSpPr>
                  <a:spLocks/>
                </p:cNvSpPr>
                <p:nvPr/>
              </p:nvSpPr>
              <p:spPr bwMode="gray">
                <a:xfrm rot="21018120" flipH="1">
                  <a:off x="4453537" y="42324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483" name="Freeform 78"/>
                <p:cNvSpPr>
                  <a:spLocks/>
                </p:cNvSpPr>
                <p:nvPr/>
              </p:nvSpPr>
              <p:spPr bwMode="gray">
                <a:xfrm rot="21222249">
                  <a:off x="4422490" y="4240231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</p:grpSp>
        </p:grpSp>
        <p:pic>
          <p:nvPicPr>
            <p:cNvPr id="478" name="_effec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863577" y="4397827"/>
              <a:ext cx="467470" cy="257023"/>
            </a:xfrm>
            <a:prstGeom prst="rect">
              <a:avLst/>
            </a:prstGeom>
            <a:noFill/>
          </p:spPr>
        </p:pic>
      </p:grpSp>
      <p:grpSp>
        <p:nvGrpSpPr>
          <p:cNvPr id="491" name="Gruppieren 72"/>
          <p:cNvGrpSpPr/>
          <p:nvPr/>
        </p:nvGrpSpPr>
        <p:grpSpPr>
          <a:xfrm>
            <a:off x="5101208" y="4292304"/>
            <a:ext cx="648072" cy="568472"/>
            <a:chOff x="352878" y="2788377"/>
            <a:chExt cx="3520800" cy="3520800"/>
          </a:xfrm>
        </p:grpSpPr>
        <p:grpSp>
          <p:nvGrpSpPr>
            <p:cNvPr id="492" name="Gruppieren 70"/>
            <p:cNvGrpSpPr/>
            <p:nvPr/>
          </p:nvGrpSpPr>
          <p:grpSpPr bwMode="gray">
            <a:xfrm>
              <a:off x="352878" y="2788377"/>
              <a:ext cx="3520800" cy="3520800"/>
              <a:chOff x="352878" y="2788377"/>
              <a:chExt cx="3520800" cy="3520800"/>
            </a:xfrm>
          </p:grpSpPr>
          <p:grpSp>
            <p:nvGrpSpPr>
              <p:cNvPr id="494" name="Gruppieren 87"/>
              <p:cNvGrpSpPr/>
              <p:nvPr/>
            </p:nvGrpSpPr>
            <p:grpSpPr bwMode="gray">
              <a:xfrm>
                <a:off x="352878" y="2788377"/>
                <a:ext cx="3520800" cy="3520800"/>
                <a:chOff x="6332400" y="1667552"/>
                <a:chExt cx="3520800" cy="3520800"/>
              </a:xfrm>
              <a:scene3d>
                <a:camera prst="perspectiveRelaxed" fov="3600000">
                  <a:rot lat="17700000" lon="0" rev="0"/>
                </a:camera>
                <a:lightRig rig="balanced" dir="t">
                  <a:rot lat="0" lon="0" rev="600000"/>
                </a:lightRig>
              </a:scene3d>
            </p:grpSpPr>
            <p:sp>
              <p:nvSpPr>
                <p:cNvPr id="499" name="_color1"/>
                <p:cNvSpPr>
                  <a:spLocks noChangeArrowheads="1"/>
                </p:cNvSpPr>
                <p:nvPr/>
              </p:nvSpPr>
              <p:spPr bwMode="gray">
                <a:xfrm>
                  <a:off x="6332400" y="1667552"/>
                  <a:ext cx="3520800" cy="3520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noFill/>
                  <a:round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sp3d extrusionH="63500" prstMaterial="metal">
                  <a:bevelT w="19050" h="19050"/>
                </a:sp3d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00" name="Oval 22"/>
                <p:cNvSpPr>
                  <a:spLocks noChangeArrowheads="1"/>
                </p:cNvSpPr>
                <p:nvPr/>
              </p:nvSpPr>
              <p:spPr bwMode="gray">
                <a:xfrm>
                  <a:off x="6583615" y="1920527"/>
                  <a:ext cx="3018370" cy="301674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01" name="_color1"/>
                <p:cNvSpPr>
                  <a:spLocks noChangeArrowheads="1"/>
                </p:cNvSpPr>
                <p:nvPr/>
              </p:nvSpPr>
              <p:spPr bwMode="gray">
                <a:xfrm>
                  <a:off x="6836726" y="2171606"/>
                  <a:ext cx="2514993" cy="25126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02" name="Oval 24"/>
                <p:cNvSpPr>
                  <a:spLocks noChangeArrowheads="1"/>
                </p:cNvSpPr>
                <p:nvPr/>
              </p:nvSpPr>
              <p:spPr bwMode="gray">
                <a:xfrm>
                  <a:off x="7086993" y="2421738"/>
                  <a:ext cx="2011615" cy="201242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03" name="_color1"/>
                <p:cNvSpPr>
                  <a:spLocks noChangeArrowheads="1"/>
                </p:cNvSpPr>
                <p:nvPr/>
              </p:nvSpPr>
              <p:spPr bwMode="gray">
                <a:xfrm>
                  <a:off x="7338207" y="2674713"/>
                  <a:ext cx="1509185" cy="15083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04" name="Oval 26"/>
                <p:cNvSpPr>
                  <a:spLocks noChangeArrowheads="1"/>
                </p:cNvSpPr>
                <p:nvPr/>
              </p:nvSpPr>
              <p:spPr bwMode="gray">
                <a:xfrm>
                  <a:off x="7588474" y="2925793"/>
                  <a:ext cx="1008651" cy="100431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05" name="_color1"/>
                <p:cNvSpPr>
                  <a:spLocks noChangeArrowheads="1"/>
                </p:cNvSpPr>
                <p:nvPr/>
              </p:nvSpPr>
              <p:spPr bwMode="gray">
                <a:xfrm>
                  <a:off x="7841585" y="3175925"/>
                  <a:ext cx="502430" cy="50405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</p:grpSp>
          <p:grpSp>
            <p:nvGrpSpPr>
              <p:cNvPr id="495" name="Gruppieren 143"/>
              <p:cNvGrpSpPr/>
              <p:nvPr/>
            </p:nvGrpSpPr>
            <p:grpSpPr bwMode="gray">
              <a:xfrm>
                <a:off x="2027762" y="4098926"/>
                <a:ext cx="136182" cy="10498"/>
                <a:chOff x="4422490" y="4232463"/>
                <a:chExt cx="121364" cy="9356"/>
              </a:xfrm>
            </p:grpSpPr>
            <p:sp>
              <p:nvSpPr>
                <p:cNvPr id="496" name="Freeform 78"/>
                <p:cNvSpPr>
                  <a:spLocks/>
                </p:cNvSpPr>
                <p:nvPr/>
              </p:nvSpPr>
              <p:spPr bwMode="gray">
                <a:xfrm rot="581880">
                  <a:off x="4540679" y="4232464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497" name="Freeform 78"/>
                <p:cNvSpPr>
                  <a:spLocks/>
                </p:cNvSpPr>
                <p:nvPr/>
              </p:nvSpPr>
              <p:spPr bwMode="gray">
                <a:xfrm rot="21018120" flipH="1">
                  <a:off x="4453537" y="42324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498" name="Freeform 78"/>
                <p:cNvSpPr>
                  <a:spLocks/>
                </p:cNvSpPr>
                <p:nvPr/>
              </p:nvSpPr>
              <p:spPr bwMode="gray">
                <a:xfrm rot="21222249">
                  <a:off x="4422490" y="4240231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</p:grpSp>
        </p:grpSp>
        <p:pic>
          <p:nvPicPr>
            <p:cNvPr id="493" name="_effec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863577" y="4397827"/>
              <a:ext cx="467470" cy="257023"/>
            </a:xfrm>
            <a:prstGeom prst="rect">
              <a:avLst/>
            </a:prstGeom>
            <a:noFill/>
          </p:spPr>
        </p:pic>
      </p:grpSp>
      <p:grpSp>
        <p:nvGrpSpPr>
          <p:cNvPr id="506" name="Gruppieren 72"/>
          <p:cNvGrpSpPr/>
          <p:nvPr/>
        </p:nvGrpSpPr>
        <p:grpSpPr>
          <a:xfrm>
            <a:off x="5253608" y="4444704"/>
            <a:ext cx="648072" cy="568472"/>
            <a:chOff x="352878" y="2788377"/>
            <a:chExt cx="3520800" cy="3520800"/>
          </a:xfrm>
        </p:grpSpPr>
        <p:grpSp>
          <p:nvGrpSpPr>
            <p:cNvPr id="507" name="Gruppieren 70"/>
            <p:cNvGrpSpPr/>
            <p:nvPr/>
          </p:nvGrpSpPr>
          <p:grpSpPr bwMode="gray">
            <a:xfrm>
              <a:off x="352878" y="2788377"/>
              <a:ext cx="3520800" cy="3520800"/>
              <a:chOff x="352878" y="2788377"/>
              <a:chExt cx="3520800" cy="3520800"/>
            </a:xfrm>
          </p:grpSpPr>
          <p:grpSp>
            <p:nvGrpSpPr>
              <p:cNvPr id="509" name="Gruppieren 87"/>
              <p:cNvGrpSpPr/>
              <p:nvPr/>
            </p:nvGrpSpPr>
            <p:grpSpPr bwMode="gray">
              <a:xfrm>
                <a:off x="352878" y="2788377"/>
                <a:ext cx="3520800" cy="3520800"/>
                <a:chOff x="6332400" y="1667552"/>
                <a:chExt cx="3520800" cy="3520800"/>
              </a:xfrm>
              <a:scene3d>
                <a:camera prst="perspectiveRelaxed" fov="3600000">
                  <a:rot lat="17700000" lon="0" rev="0"/>
                </a:camera>
                <a:lightRig rig="balanced" dir="t">
                  <a:rot lat="0" lon="0" rev="600000"/>
                </a:lightRig>
              </a:scene3d>
            </p:grpSpPr>
            <p:sp>
              <p:nvSpPr>
                <p:cNvPr id="514" name="_color1"/>
                <p:cNvSpPr>
                  <a:spLocks noChangeArrowheads="1"/>
                </p:cNvSpPr>
                <p:nvPr/>
              </p:nvSpPr>
              <p:spPr bwMode="gray">
                <a:xfrm>
                  <a:off x="6332400" y="1667552"/>
                  <a:ext cx="3520800" cy="3520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noFill/>
                  <a:round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sp3d extrusionH="63500" prstMaterial="metal">
                  <a:bevelT w="19050" h="19050"/>
                </a:sp3d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15" name="Oval 22"/>
                <p:cNvSpPr>
                  <a:spLocks noChangeArrowheads="1"/>
                </p:cNvSpPr>
                <p:nvPr/>
              </p:nvSpPr>
              <p:spPr bwMode="gray">
                <a:xfrm>
                  <a:off x="6583615" y="1920527"/>
                  <a:ext cx="3018370" cy="301674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16" name="_color1"/>
                <p:cNvSpPr>
                  <a:spLocks noChangeArrowheads="1"/>
                </p:cNvSpPr>
                <p:nvPr/>
              </p:nvSpPr>
              <p:spPr bwMode="gray">
                <a:xfrm>
                  <a:off x="6836726" y="2171606"/>
                  <a:ext cx="2514993" cy="25126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17" name="Oval 24"/>
                <p:cNvSpPr>
                  <a:spLocks noChangeArrowheads="1"/>
                </p:cNvSpPr>
                <p:nvPr/>
              </p:nvSpPr>
              <p:spPr bwMode="gray">
                <a:xfrm>
                  <a:off x="7086993" y="2421738"/>
                  <a:ext cx="2011615" cy="201242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18" name="_color1"/>
                <p:cNvSpPr>
                  <a:spLocks noChangeArrowheads="1"/>
                </p:cNvSpPr>
                <p:nvPr/>
              </p:nvSpPr>
              <p:spPr bwMode="gray">
                <a:xfrm>
                  <a:off x="7338207" y="2674713"/>
                  <a:ext cx="1509185" cy="15083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19" name="Oval 26"/>
                <p:cNvSpPr>
                  <a:spLocks noChangeArrowheads="1"/>
                </p:cNvSpPr>
                <p:nvPr/>
              </p:nvSpPr>
              <p:spPr bwMode="gray">
                <a:xfrm>
                  <a:off x="7588474" y="2925793"/>
                  <a:ext cx="1008651" cy="100431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20" name="_color1"/>
                <p:cNvSpPr>
                  <a:spLocks noChangeArrowheads="1"/>
                </p:cNvSpPr>
                <p:nvPr/>
              </p:nvSpPr>
              <p:spPr bwMode="gray">
                <a:xfrm>
                  <a:off x="7841585" y="3175925"/>
                  <a:ext cx="502430" cy="50405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</p:grpSp>
          <p:grpSp>
            <p:nvGrpSpPr>
              <p:cNvPr id="510" name="Gruppieren 143"/>
              <p:cNvGrpSpPr/>
              <p:nvPr/>
            </p:nvGrpSpPr>
            <p:grpSpPr bwMode="gray">
              <a:xfrm>
                <a:off x="2027762" y="4098926"/>
                <a:ext cx="136182" cy="10498"/>
                <a:chOff x="4422490" y="4232463"/>
                <a:chExt cx="121364" cy="9356"/>
              </a:xfrm>
            </p:grpSpPr>
            <p:sp>
              <p:nvSpPr>
                <p:cNvPr id="511" name="Freeform 78"/>
                <p:cNvSpPr>
                  <a:spLocks/>
                </p:cNvSpPr>
                <p:nvPr/>
              </p:nvSpPr>
              <p:spPr bwMode="gray">
                <a:xfrm rot="581880">
                  <a:off x="4540679" y="4232464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512" name="Freeform 78"/>
                <p:cNvSpPr>
                  <a:spLocks/>
                </p:cNvSpPr>
                <p:nvPr/>
              </p:nvSpPr>
              <p:spPr bwMode="gray">
                <a:xfrm rot="21018120" flipH="1">
                  <a:off x="4453537" y="42324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513" name="Freeform 78"/>
                <p:cNvSpPr>
                  <a:spLocks/>
                </p:cNvSpPr>
                <p:nvPr/>
              </p:nvSpPr>
              <p:spPr bwMode="gray">
                <a:xfrm rot="21222249">
                  <a:off x="4422490" y="4240231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</p:grpSp>
        </p:grpSp>
        <p:pic>
          <p:nvPicPr>
            <p:cNvPr id="508" name="_effec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863577" y="4397827"/>
              <a:ext cx="467470" cy="257023"/>
            </a:xfrm>
            <a:prstGeom prst="rect">
              <a:avLst/>
            </a:prstGeom>
            <a:noFill/>
          </p:spPr>
        </p:pic>
      </p:grpSp>
      <p:grpSp>
        <p:nvGrpSpPr>
          <p:cNvPr id="322" name="Gruppieren 72"/>
          <p:cNvGrpSpPr/>
          <p:nvPr/>
        </p:nvGrpSpPr>
        <p:grpSpPr>
          <a:xfrm>
            <a:off x="2771800" y="3717032"/>
            <a:ext cx="648072" cy="568472"/>
            <a:chOff x="352878" y="2788377"/>
            <a:chExt cx="3520800" cy="3520800"/>
          </a:xfrm>
        </p:grpSpPr>
        <p:grpSp>
          <p:nvGrpSpPr>
            <p:cNvPr id="323" name="Gruppieren 70"/>
            <p:cNvGrpSpPr/>
            <p:nvPr/>
          </p:nvGrpSpPr>
          <p:grpSpPr bwMode="gray">
            <a:xfrm>
              <a:off x="352878" y="2788377"/>
              <a:ext cx="3520800" cy="3520800"/>
              <a:chOff x="352878" y="2788377"/>
              <a:chExt cx="3520800" cy="3520800"/>
            </a:xfrm>
          </p:grpSpPr>
          <p:grpSp>
            <p:nvGrpSpPr>
              <p:cNvPr id="325" name="Gruppieren 87"/>
              <p:cNvGrpSpPr/>
              <p:nvPr/>
            </p:nvGrpSpPr>
            <p:grpSpPr bwMode="gray">
              <a:xfrm>
                <a:off x="352878" y="2788377"/>
                <a:ext cx="3520800" cy="3520800"/>
                <a:chOff x="6332400" y="1667552"/>
                <a:chExt cx="3520800" cy="3520800"/>
              </a:xfrm>
              <a:scene3d>
                <a:camera prst="perspectiveRelaxed" fov="3600000">
                  <a:rot lat="17700000" lon="0" rev="0"/>
                </a:camera>
                <a:lightRig rig="balanced" dir="t">
                  <a:rot lat="0" lon="0" rev="600000"/>
                </a:lightRig>
              </a:scene3d>
            </p:grpSpPr>
            <p:sp>
              <p:nvSpPr>
                <p:cNvPr id="330" name="_color1"/>
                <p:cNvSpPr>
                  <a:spLocks noChangeArrowheads="1"/>
                </p:cNvSpPr>
                <p:nvPr/>
              </p:nvSpPr>
              <p:spPr bwMode="gray">
                <a:xfrm>
                  <a:off x="6332400" y="1667552"/>
                  <a:ext cx="3520800" cy="3520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noFill/>
                  <a:round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sp3d extrusionH="63500" prstMaterial="metal">
                  <a:bevelT w="19050" h="19050"/>
                </a:sp3d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31" name="Oval 22"/>
                <p:cNvSpPr>
                  <a:spLocks noChangeArrowheads="1"/>
                </p:cNvSpPr>
                <p:nvPr/>
              </p:nvSpPr>
              <p:spPr bwMode="gray">
                <a:xfrm>
                  <a:off x="6583615" y="1920527"/>
                  <a:ext cx="3018370" cy="301674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32" name="_color1"/>
                <p:cNvSpPr>
                  <a:spLocks noChangeArrowheads="1"/>
                </p:cNvSpPr>
                <p:nvPr/>
              </p:nvSpPr>
              <p:spPr bwMode="gray">
                <a:xfrm>
                  <a:off x="6836726" y="2171606"/>
                  <a:ext cx="2514993" cy="25126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33" name="Oval 24"/>
                <p:cNvSpPr>
                  <a:spLocks noChangeArrowheads="1"/>
                </p:cNvSpPr>
                <p:nvPr/>
              </p:nvSpPr>
              <p:spPr bwMode="gray">
                <a:xfrm>
                  <a:off x="7086993" y="2421738"/>
                  <a:ext cx="2011615" cy="201242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34" name="_color1"/>
                <p:cNvSpPr>
                  <a:spLocks noChangeArrowheads="1"/>
                </p:cNvSpPr>
                <p:nvPr/>
              </p:nvSpPr>
              <p:spPr bwMode="gray">
                <a:xfrm>
                  <a:off x="7338207" y="2674713"/>
                  <a:ext cx="1509185" cy="15083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35" name="Oval 26"/>
                <p:cNvSpPr>
                  <a:spLocks noChangeArrowheads="1"/>
                </p:cNvSpPr>
                <p:nvPr/>
              </p:nvSpPr>
              <p:spPr bwMode="gray">
                <a:xfrm>
                  <a:off x="7588474" y="2925793"/>
                  <a:ext cx="1008651" cy="100431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36" name="_color1"/>
                <p:cNvSpPr>
                  <a:spLocks noChangeArrowheads="1"/>
                </p:cNvSpPr>
                <p:nvPr/>
              </p:nvSpPr>
              <p:spPr bwMode="gray">
                <a:xfrm>
                  <a:off x="7841585" y="3175925"/>
                  <a:ext cx="502430" cy="50405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</p:grpSp>
          <p:grpSp>
            <p:nvGrpSpPr>
              <p:cNvPr id="326" name="Gruppieren 143"/>
              <p:cNvGrpSpPr/>
              <p:nvPr/>
            </p:nvGrpSpPr>
            <p:grpSpPr bwMode="gray">
              <a:xfrm>
                <a:off x="2027762" y="4098926"/>
                <a:ext cx="136182" cy="10498"/>
                <a:chOff x="4422490" y="4232463"/>
                <a:chExt cx="121364" cy="9356"/>
              </a:xfrm>
            </p:grpSpPr>
            <p:sp>
              <p:nvSpPr>
                <p:cNvPr id="327" name="Freeform 78"/>
                <p:cNvSpPr>
                  <a:spLocks/>
                </p:cNvSpPr>
                <p:nvPr/>
              </p:nvSpPr>
              <p:spPr bwMode="gray">
                <a:xfrm rot="581880">
                  <a:off x="4540679" y="4232464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328" name="Freeform 78"/>
                <p:cNvSpPr>
                  <a:spLocks/>
                </p:cNvSpPr>
                <p:nvPr/>
              </p:nvSpPr>
              <p:spPr bwMode="gray">
                <a:xfrm rot="21018120" flipH="1">
                  <a:off x="4453537" y="42324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329" name="Freeform 78"/>
                <p:cNvSpPr>
                  <a:spLocks/>
                </p:cNvSpPr>
                <p:nvPr/>
              </p:nvSpPr>
              <p:spPr bwMode="gray">
                <a:xfrm rot="21222249">
                  <a:off x="4422490" y="4240231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</p:grpSp>
        </p:grpSp>
        <p:pic>
          <p:nvPicPr>
            <p:cNvPr id="324" name="_effec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863577" y="4397827"/>
              <a:ext cx="467470" cy="257023"/>
            </a:xfrm>
            <a:prstGeom prst="rect">
              <a:avLst/>
            </a:prstGeom>
            <a:noFill/>
          </p:spPr>
        </p:pic>
      </p:grpSp>
      <p:grpSp>
        <p:nvGrpSpPr>
          <p:cNvPr id="400" name="Gruppieren 72"/>
          <p:cNvGrpSpPr/>
          <p:nvPr/>
        </p:nvGrpSpPr>
        <p:grpSpPr>
          <a:xfrm>
            <a:off x="6804248" y="4732736"/>
            <a:ext cx="648072" cy="568472"/>
            <a:chOff x="352878" y="2788377"/>
            <a:chExt cx="3520800" cy="3520800"/>
          </a:xfrm>
        </p:grpSpPr>
        <p:grpSp>
          <p:nvGrpSpPr>
            <p:cNvPr id="402" name="Gruppieren 70"/>
            <p:cNvGrpSpPr/>
            <p:nvPr/>
          </p:nvGrpSpPr>
          <p:grpSpPr bwMode="gray">
            <a:xfrm>
              <a:off x="352878" y="2788377"/>
              <a:ext cx="3520800" cy="3520800"/>
              <a:chOff x="352878" y="2788377"/>
              <a:chExt cx="3520800" cy="3520800"/>
            </a:xfrm>
          </p:grpSpPr>
          <p:grpSp>
            <p:nvGrpSpPr>
              <p:cNvPr id="409" name="Gruppieren 87"/>
              <p:cNvGrpSpPr/>
              <p:nvPr/>
            </p:nvGrpSpPr>
            <p:grpSpPr bwMode="gray">
              <a:xfrm>
                <a:off x="352878" y="2788377"/>
                <a:ext cx="3520800" cy="3520800"/>
                <a:chOff x="6332400" y="1667552"/>
                <a:chExt cx="3520800" cy="3520800"/>
              </a:xfrm>
              <a:scene3d>
                <a:camera prst="perspectiveRelaxed" fov="3600000">
                  <a:rot lat="17700000" lon="0" rev="0"/>
                </a:camera>
                <a:lightRig rig="balanced" dir="t">
                  <a:rot lat="0" lon="0" rev="600000"/>
                </a:lightRig>
              </a:scene3d>
            </p:grpSpPr>
            <p:sp>
              <p:nvSpPr>
                <p:cNvPr id="425" name="_color1"/>
                <p:cNvSpPr>
                  <a:spLocks noChangeArrowheads="1"/>
                </p:cNvSpPr>
                <p:nvPr/>
              </p:nvSpPr>
              <p:spPr bwMode="gray">
                <a:xfrm>
                  <a:off x="6332400" y="1667552"/>
                  <a:ext cx="3520800" cy="3520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noFill/>
                  <a:round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sp3d extrusionH="63500" prstMaterial="metal">
                  <a:bevelT w="19050" h="19050"/>
                </a:sp3d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426" name="Oval 22"/>
                <p:cNvSpPr>
                  <a:spLocks noChangeArrowheads="1"/>
                </p:cNvSpPr>
                <p:nvPr/>
              </p:nvSpPr>
              <p:spPr bwMode="gray">
                <a:xfrm>
                  <a:off x="6583615" y="1920527"/>
                  <a:ext cx="3018370" cy="301674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432" name="_color1"/>
                <p:cNvSpPr>
                  <a:spLocks noChangeArrowheads="1"/>
                </p:cNvSpPr>
                <p:nvPr/>
              </p:nvSpPr>
              <p:spPr bwMode="gray">
                <a:xfrm>
                  <a:off x="6836726" y="2171606"/>
                  <a:ext cx="2514993" cy="25126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440" name="Oval 24"/>
                <p:cNvSpPr>
                  <a:spLocks noChangeArrowheads="1"/>
                </p:cNvSpPr>
                <p:nvPr/>
              </p:nvSpPr>
              <p:spPr bwMode="gray">
                <a:xfrm>
                  <a:off x="7086993" y="2421738"/>
                  <a:ext cx="2011615" cy="201242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21" name="_color1"/>
                <p:cNvSpPr>
                  <a:spLocks noChangeArrowheads="1"/>
                </p:cNvSpPr>
                <p:nvPr/>
              </p:nvSpPr>
              <p:spPr bwMode="gray">
                <a:xfrm>
                  <a:off x="7338207" y="2674713"/>
                  <a:ext cx="1509185" cy="15083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22" name="Oval 26"/>
                <p:cNvSpPr>
                  <a:spLocks noChangeArrowheads="1"/>
                </p:cNvSpPr>
                <p:nvPr/>
              </p:nvSpPr>
              <p:spPr bwMode="gray">
                <a:xfrm>
                  <a:off x="7588474" y="2925793"/>
                  <a:ext cx="1008651" cy="100431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23" name="_color1"/>
                <p:cNvSpPr>
                  <a:spLocks noChangeArrowheads="1"/>
                </p:cNvSpPr>
                <p:nvPr/>
              </p:nvSpPr>
              <p:spPr bwMode="gray">
                <a:xfrm>
                  <a:off x="7841585" y="3175925"/>
                  <a:ext cx="502430" cy="50405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</p:grpSp>
          <p:grpSp>
            <p:nvGrpSpPr>
              <p:cNvPr id="410" name="Gruppieren 143"/>
              <p:cNvGrpSpPr/>
              <p:nvPr/>
            </p:nvGrpSpPr>
            <p:grpSpPr bwMode="gray">
              <a:xfrm>
                <a:off x="2027762" y="4098926"/>
                <a:ext cx="136182" cy="10498"/>
                <a:chOff x="4422490" y="4232463"/>
                <a:chExt cx="121364" cy="9356"/>
              </a:xfrm>
            </p:grpSpPr>
            <p:sp>
              <p:nvSpPr>
                <p:cNvPr id="411" name="Freeform 78"/>
                <p:cNvSpPr>
                  <a:spLocks/>
                </p:cNvSpPr>
                <p:nvPr/>
              </p:nvSpPr>
              <p:spPr bwMode="gray">
                <a:xfrm rot="581880">
                  <a:off x="4540679" y="4232464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417" name="Freeform 78"/>
                <p:cNvSpPr>
                  <a:spLocks/>
                </p:cNvSpPr>
                <p:nvPr/>
              </p:nvSpPr>
              <p:spPr bwMode="gray">
                <a:xfrm rot="21018120" flipH="1">
                  <a:off x="4453537" y="42324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418" name="Freeform 78"/>
                <p:cNvSpPr>
                  <a:spLocks/>
                </p:cNvSpPr>
                <p:nvPr/>
              </p:nvSpPr>
              <p:spPr bwMode="gray">
                <a:xfrm rot="21222249">
                  <a:off x="4422490" y="4240231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</p:grpSp>
        </p:grpSp>
        <p:pic>
          <p:nvPicPr>
            <p:cNvPr id="408" name="_effec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863577" y="4397827"/>
              <a:ext cx="467470" cy="257023"/>
            </a:xfrm>
            <a:prstGeom prst="rect">
              <a:avLst/>
            </a:prstGeom>
            <a:noFill/>
          </p:spPr>
        </p:pic>
      </p:grpSp>
      <p:grpSp>
        <p:nvGrpSpPr>
          <p:cNvPr id="524" name="Gruppieren 72"/>
          <p:cNvGrpSpPr/>
          <p:nvPr/>
        </p:nvGrpSpPr>
        <p:grpSpPr>
          <a:xfrm>
            <a:off x="4316818" y="4410570"/>
            <a:ext cx="648072" cy="568472"/>
            <a:chOff x="352878" y="2788377"/>
            <a:chExt cx="3520800" cy="3520800"/>
          </a:xfrm>
        </p:grpSpPr>
        <p:grpSp>
          <p:nvGrpSpPr>
            <p:cNvPr id="525" name="Gruppieren 70"/>
            <p:cNvGrpSpPr/>
            <p:nvPr/>
          </p:nvGrpSpPr>
          <p:grpSpPr bwMode="gray">
            <a:xfrm>
              <a:off x="352878" y="2788377"/>
              <a:ext cx="3520800" cy="3520800"/>
              <a:chOff x="352878" y="2788377"/>
              <a:chExt cx="3520800" cy="3520800"/>
            </a:xfrm>
          </p:grpSpPr>
          <p:grpSp>
            <p:nvGrpSpPr>
              <p:cNvPr id="527" name="Gruppieren 87"/>
              <p:cNvGrpSpPr/>
              <p:nvPr/>
            </p:nvGrpSpPr>
            <p:grpSpPr bwMode="gray">
              <a:xfrm>
                <a:off x="352878" y="2788377"/>
                <a:ext cx="3520800" cy="3520800"/>
                <a:chOff x="6332400" y="1667552"/>
                <a:chExt cx="3520800" cy="3520800"/>
              </a:xfrm>
              <a:scene3d>
                <a:camera prst="perspectiveRelaxed" fov="3600000">
                  <a:rot lat="17700000" lon="0" rev="0"/>
                </a:camera>
                <a:lightRig rig="balanced" dir="t">
                  <a:rot lat="0" lon="0" rev="600000"/>
                </a:lightRig>
              </a:scene3d>
            </p:grpSpPr>
            <p:sp>
              <p:nvSpPr>
                <p:cNvPr id="532" name="_color1"/>
                <p:cNvSpPr>
                  <a:spLocks noChangeArrowheads="1"/>
                </p:cNvSpPr>
                <p:nvPr/>
              </p:nvSpPr>
              <p:spPr bwMode="gray">
                <a:xfrm>
                  <a:off x="6332400" y="1667552"/>
                  <a:ext cx="3520800" cy="3520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noFill/>
                  <a:round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sp3d extrusionH="63500" prstMaterial="metal">
                  <a:bevelT w="19050" h="19050"/>
                </a:sp3d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33" name="Oval 22"/>
                <p:cNvSpPr>
                  <a:spLocks noChangeArrowheads="1"/>
                </p:cNvSpPr>
                <p:nvPr/>
              </p:nvSpPr>
              <p:spPr bwMode="gray">
                <a:xfrm>
                  <a:off x="6583615" y="1920527"/>
                  <a:ext cx="3018370" cy="301674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34" name="_color1"/>
                <p:cNvSpPr>
                  <a:spLocks noChangeArrowheads="1"/>
                </p:cNvSpPr>
                <p:nvPr/>
              </p:nvSpPr>
              <p:spPr bwMode="gray">
                <a:xfrm>
                  <a:off x="6836726" y="2171606"/>
                  <a:ext cx="2514993" cy="25126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35" name="Oval 24"/>
                <p:cNvSpPr>
                  <a:spLocks noChangeArrowheads="1"/>
                </p:cNvSpPr>
                <p:nvPr/>
              </p:nvSpPr>
              <p:spPr bwMode="gray">
                <a:xfrm>
                  <a:off x="7086993" y="2421738"/>
                  <a:ext cx="2011615" cy="201242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36" name="_color1"/>
                <p:cNvSpPr>
                  <a:spLocks noChangeArrowheads="1"/>
                </p:cNvSpPr>
                <p:nvPr/>
              </p:nvSpPr>
              <p:spPr bwMode="gray">
                <a:xfrm>
                  <a:off x="7338207" y="2674713"/>
                  <a:ext cx="1509185" cy="15083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37" name="Oval 26"/>
                <p:cNvSpPr>
                  <a:spLocks noChangeArrowheads="1"/>
                </p:cNvSpPr>
                <p:nvPr/>
              </p:nvSpPr>
              <p:spPr bwMode="gray">
                <a:xfrm>
                  <a:off x="7588474" y="2925793"/>
                  <a:ext cx="1008651" cy="100431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38" name="_color1"/>
                <p:cNvSpPr>
                  <a:spLocks noChangeArrowheads="1"/>
                </p:cNvSpPr>
                <p:nvPr/>
              </p:nvSpPr>
              <p:spPr bwMode="gray">
                <a:xfrm>
                  <a:off x="7841585" y="3175925"/>
                  <a:ext cx="502430" cy="50405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</p:grpSp>
          <p:grpSp>
            <p:nvGrpSpPr>
              <p:cNvPr id="528" name="Gruppieren 143"/>
              <p:cNvGrpSpPr/>
              <p:nvPr/>
            </p:nvGrpSpPr>
            <p:grpSpPr bwMode="gray">
              <a:xfrm>
                <a:off x="2027762" y="4098926"/>
                <a:ext cx="136182" cy="10498"/>
                <a:chOff x="4422490" y="4232463"/>
                <a:chExt cx="121364" cy="9356"/>
              </a:xfrm>
            </p:grpSpPr>
            <p:sp>
              <p:nvSpPr>
                <p:cNvPr id="529" name="Freeform 78"/>
                <p:cNvSpPr>
                  <a:spLocks/>
                </p:cNvSpPr>
                <p:nvPr/>
              </p:nvSpPr>
              <p:spPr bwMode="gray">
                <a:xfrm rot="581880">
                  <a:off x="4540679" y="4232464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530" name="Freeform 78"/>
                <p:cNvSpPr>
                  <a:spLocks/>
                </p:cNvSpPr>
                <p:nvPr/>
              </p:nvSpPr>
              <p:spPr bwMode="gray">
                <a:xfrm rot="21018120" flipH="1">
                  <a:off x="4453537" y="42324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531" name="Freeform 78"/>
                <p:cNvSpPr>
                  <a:spLocks/>
                </p:cNvSpPr>
                <p:nvPr/>
              </p:nvSpPr>
              <p:spPr bwMode="gray">
                <a:xfrm rot="21222249">
                  <a:off x="4422490" y="4240231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</p:grpSp>
        </p:grpSp>
        <p:pic>
          <p:nvPicPr>
            <p:cNvPr id="526" name="_effec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863577" y="4397827"/>
              <a:ext cx="467470" cy="257023"/>
            </a:xfrm>
            <a:prstGeom prst="rect">
              <a:avLst/>
            </a:prstGeom>
            <a:noFill/>
          </p:spPr>
        </p:pic>
      </p:grpSp>
      <p:grpSp>
        <p:nvGrpSpPr>
          <p:cNvPr id="554" name="Gruppieren 72"/>
          <p:cNvGrpSpPr/>
          <p:nvPr/>
        </p:nvGrpSpPr>
        <p:grpSpPr>
          <a:xfrm>
            <a:off x="6682962" y="3799522"/>
            <a:ext cx="648072" cy="568472"/>
            <a:chOff x="352878" y="2788377"/>
            <a:chExt cx="3520800" cy="3520800"/>
          </a:xfrm>
        </p:grpSpPr>
        <p:grpSp>
          <p:nvGrpSpPr>
            <p:cNvPr id="555" name="Gruppieren 70"/>
            <p:cNvGrpSpPr/>
            <p:nvPr/>
          </p:nvGrpSpPr>
          <p:grpSpPr bwMode="gray">
            <a:xfrm>
              <a:off x="352878" y="2788377"/>
              <a:ext cx="3520800" cy="3520800"/>
              <a:chOff x="352878" y="2788377"/>
              <a:chExt cx="3520800" cy="3520800"/>
            </a:xfrm>
          </p:grpSpPr>
          <p:grpSp>
            <p:nvGrpSpPr>
              <p:cNvPr id="557" name="Gruppieren 87"/>
              <p:cNvGrpSpPr/>
              <p:nvPr/>
            </p:nvGrpSpPr>
            <p:grpSpPr bwMode="gray">
              <a:xfrm>
                <a:off x="352878" y="2788377"/>
                <a:ext cx="3520800" cy="3520800"/>
                <a:chOff x="6332400" y="1667552"/>
                <a:chExt cx="3520800" cy="3520800"/>
              </a:xfrm>
              <a:scene3d>
                <a:camera prst="perspectiveRelaxed" fov="3600000">
                  <a:rot lat="17700000" lon="0" rev="0"/>
                </a:camera>
                <a:lightRig rig="balanced" dir="t">
                  <a:rot lat="0" lon="0" rev="600000"/>
                </a:lightRig>
              </a:scene3d>
            </p:grpSpPr>
            <p:sp>
              <p:nvSpPr>
                <p:cNvPr id="562" name="_color1"/>
                <p:cNvSpPr>
                  <a:spLocks noChangeArrowheads="1"/>
                </p:cNvSpPr>
                <p:nvPr/>
              </p:nvSpPr>
              <p:spPr bwMode="gray">
                <a:xfrm>
                  <a:off x="6332400" y="1667552"/>
                  <a:ext cx="3520800" cy="3520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noFill/>
                  <a:round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sp3d extrusionH="63500" prstMaterial="metal">
                  <a:bevelT w="19050" h="19050"/>
                </a:sp3d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63" name="Oval 22"/>
                <p:cNvSpPr>
                  <a:spLocks noChangeArrowheads="1"/>
                </p:cNvSpPr>
                <p:nvPr/>
              </p:nvSpPr>
              <p:spPr bwMode="gray">
                <a:xfrm>
                  <a:off x="6583615" y="1920527"/>
                  <a:ext cx="3018370" cy="301674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64" name="_color1"/>
                <p:cNvSpPr>
                  <a:spLocks noChangeArrowheads="1"/>
                </p:cNvSpPr>
                <p:nvPr/>
              </p:nvSpPr>
              <p:spPr bwMode="gray">
                <a:xfrm>
                  <a:off x="6836726" y="2171606"/>
                  <a:ext cx="2514993" cy="25126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65" name="Oval 24"/>
                <p:cNvSpPr>
                  <a:spLocks noChangeArrowheads="1"/>
                </p:cNvSpPr>
                <p:nvPr/>
              </p:nvSpPr>
              <p:spPr bwMode="gray">
                <a:xfrm>
                  <a:off x="7086993" y="2421738"/>
                  <a:ext cx="2011615" cy="201242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66" name="_color1"/>
                <p:cNvSpPr>
                  <a:spLocks noChangeArrowheads="1"/>
                </p:cNvSpPr>
                <p:nvPr/>
              </p:nvSpPr>
              <p:spPr bwMode="gray">
                <a:xfrm>
                  <a:off x="7338207" y="2674713"/>
                  <a:ext cx="1509185" cy="15083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67" name="Oval 26"/>
                <p:cNvSpPr>
                  <a:spLocks noChangeArrowheads="1"/>
                </p:cNvSpPr>
                <p:nvPr/>
              </p:nvSpPr>
              <p:spPr bwMode="gray">
                <a:xfrm>
                  <a:off x="7588474" y="2925793"/>
                  <a:ext cx="1008651" cy="100431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68" name="_color1"/>
                <p:cNvSpPr>
                  <a:spLocks noChangeArrowheads="1"/>
                </p:cNvSpPr>
                <p:nvPr/>
              </p:nvSpPr>
              <p:spPr bwMode="gray">
                <a:xfrm>
                  <a:off x="7841585" y="3175925"/>
                  <a:ext cx="502430" cy="50405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</p:grpSp>
          <p:grpSp>
            <p:nvGrpSpPr>
              <p:cNvPr id="558" name="Gruppieren 143"/>
              <p:cNvGrpSpPr/>
              <p:nvPr/>
            </p:nvGrpSpPr>
            <p:grpSpPr bwMode="gray">
              <a:xfrm>
                <a:off x="2027762" y="4098926"/>
                <a:ext cx="136182" cy="10498"/>
                <a:chOff x="4422490" y="4232463"/>
                <a:chExt cx="121364" cy="9356"/>
              </a:xfrm>
            </p:grpSpPr>
            <p:sp>
              <p:nvSpPr>
                <p:cNvPr id="559" name="Freeform 78"/>
                <p:cNvSpPr>
                  <a:spLocks/>
                </p:cNvSpPr>
                <p:nvPr/>
              </p:nvSpPr>
              <p:spPr bwMode="gray">
                <a:xfrm rot="581880">
                  <a:off x="4540679" y="4232464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560" name="Freeform 78"/>
                <p:cNvSpPr>
                  <a:spLocks/>
                </p:cNvSpPr>
                <p:nvPr/>
              </p:nvSpPr>
              <p:spPr bwMode="gray">
                <a:xfrm rot="21018120" flipH="1">
                  <a:off x="4453537" y="42324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561" name="Freeform 78"/>
                <p:cNvSpPr>
                  <a:spLocks/>
                </p:cNvSpPr>
                <p:nvPr/>
              </p:nvSpPr>
              <p:spPr bwMode="gray">
                <a:xfrm rot="21222249">
                  <a:off x="4422490" y="4240231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</p:grpSp>
        </p:grpSp>
        <p:pic>
          <p:nvPicPr>
            <p:cNvPr id="556" name="_effec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863577" y="4397827"/>
              <a:ext cx="467470" cy="257023"/>
            </a:xfrm>
            <a:prstGeom prst="rect">
              <a:avLst/>
            </a:prstGeom>
            <a:noFill/>
          </p:spPr>
        </p:pic>
      </p:grpSp>
      <p:grpSp>
        <p:nvGrpSpPr>
          <p:cNvPr id="337" name="Gruppieren 72"/>
          <p:cNvGrpSpPr/>
          <p:nvPr/>
        </p:nvGrpSpPr>
        <p:grpSpPr>
          <a:xfrm>
            <a:off x="5447660" y="4590381"/>
            <a:ext cx="648072" cy="568472"/>
            <a:chOff x="352878" y="2788377"/>
            <a:chExt cx="3520800" cy="3520800"/>
          </a:xfrm>
        </p:grpSpPr>
        <p:grpSp>
          <p:nvGrpSpPr>
            <p:cNvPr id="338" name="Gruppieren 70"/>
            <p:cNvGrpSpPr/>
            <p:nvPr/>
          </p:nvGrpSpPr>
          <p:grpSpPr bwMode="gray">
            <a:xfrm>
              <a:off x="352878" y="2788377"/>
              <a:ext cx="3520800" cy="3520800"/>
              <a:chOff x="352878" y="2788377"/>
              <a:chExt cx="3520800" cy="3520800"/>
            </a:xfrm>
          </p:grpSpPr>
          <p:grpSp>
            <p:nvGrpSpPr>
              <p:cNvPr id="340" name="Gruppieren 87"/>
              <p:cNvGrpSpPr/>
              <p:nvPr/>
            </p:nvGrpSpPr>
            <p:grpSpPr bwMode="gray">
              <a:xfrm>
                <a:off x="352878" y="2788377"/>
                <a:ext cx="3520800" cy="3520800"/>
                <a:chOff x="6332400" y="1667552"/>
                <a:chExt cx="3520800" cy="3520800"/>
              </a:xfrm>
              <a:scene3d>
                <a:camera prst="perspectiveRelaxed" fov="3600000">
                  <a:rot lat="17700000" lon="0" rev="0"/>
                </a:camera>
                <a:lightRig rig="balanced" dir="t">
                  <a:rot lat="0" lon="0" rev="600000"/>
                </a:lightRig>
              </a:scene3d>
            </p:grpSpPr>
            <p:sp>
              <p:nvSpPr>
                <p:cNvPr id="345" name="_color1"/>
                <p:cNvSpPr>
                  <a:spLocks noChangeArrowheads="1"/>
                </p:cNvSpPr>
                <p:nvPr/>
              </p:nvSpPr>
              <p:spPr bwMode="gray">
                <a:xfrm>
                  <a:off x="6332400" y="1667552"/>
                  <a:ext cx="3520800" cy="3520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noFill/>
                  <a:round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sp3d extrusionH="63500" prstMaterial="metal">
                  <a:bevelT w="19050" h="19050"/>
                </a:sp3d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46" name="Oval 22"/>
                <p:cNvSpPr>
                  <a:spLocks noChangeArrowheads="1"/>
                </p:cNvSpPr>
                <p:nvPr/>
              </p:nvSpPr>
              <p:spPr bwMode="gray">
                <a:xfrm>
                  <a:off x="6583615" y="1920527"/>
                  <a:ext cx="3018370" cy="301674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47" name="_color1"/>
                <p:cNvSpPr>
                  <a:spLocks noChangeArrowheads="1"/>
                </p:cNvSpPr>
                <p:nvPr/>
              </p:nvSpPr>
              <p:spPr bwMode="gray">
                <a:xfrm>
                  <a:off x="6836726" y="2171606"/>
                  <a:ext cx="2514993" cy="25126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48" name="Oval 24"/>
                <p:cNvSpPr>
                  <a:spLocks noChangeArrowheads="1"/>
                </p:cNvSpPr>
                <p:nvPr/>
              </p:nvSpPr>
              <p:spPr bwMode="gray">
                <a:xfrm>
                  <a:off x="7086993" y="2421738"/>
                  <a:ext cx="2011615" cy="201242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49" name="_color1"/>
                <p:cNvSpPr>
                  <a:spLocks noChangeArrowheads="1"/>
                </p:cNvSpPr>
                <p:nvPr/>
              </p:nvSpPr>
              <p:spPr bwMode="gray">
                <a:xfrm>
                  <a:off x="7338207" y="2674713"/>
                  <a:ext cx="1509185" cy="15083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50" name="Oval 26"/>
                <p:cNvSpPr>
                  <a:spLocks noChangeArrowheads="1"/>
                </p:cNvSpPr>
                <p:nvPr/>
              </p:nvSpPr>
              <p:spPr bwMode="gray">
                <a:xfrm>
                  <a:off x="7588474" y="2925793"/>
                  <a:ext cx="1008651" cy="100431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351" name="_color1"/>
                <p:cNvSpPr>
                  <a:spLocks noChangeArrowheads="1"/>
                </p:cNvSpPr>
                <p:nvPr/>
              </p:nvSpPr>
              <p:spPr bwMode="gray">
                <a:xfrm>
                  <a:off x="7841585" y="3175925"/>
                  <a:ext cx="502430" cy="50405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</p:grpSp>
          <p:grpSp>
            <p:nvGrpSpPr>
              <p:cNvPr id="341" name="Gruppieren 143"/>
              <p:cNvGrpSpPr/>
              <p:nvPr/>
            </p:nvGrpSpPr>
            <p:grpSpPr bwMode="gray">
              <a:xfrm>
                <a:off x="2027762" y="4098926"/>
                <a:ext cx="136182" cy="10498"/>
                <a:chOff x="4422490" y="4232463"/>
                <a:chExt cx="121364" cy="9356"/>
              </a:xfrm>
            </p:grpSpPr>
            <p:sp>
              <p:nvSpPr>
                <p:cNvPr id="342" name="Freeform 78"/>
                <p:cNvSpPr>
                  <a:spLocks/>
                </p:cNvSpPr>
                <p:nvPr/>
              </p:nvSpPr>
              <p:spPr bwMode="gray">
                <a:xfrm rot="581880">
                  <a:off x="4540679" y="4232464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343" name="Freeform 78"/>
                <p:cNvSpPr>
                  <a:spLocks/>
                </p:cNvSpPr>
                <p:nvPr/>
              </p:nvSpPr>
              <p:spPr bwMode="gray">
                <a:xfrm rot="21018120" flipH="1">
                  <a:off x="4453537" y="42324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344" name="Freeform 78"/>
                <p:cNvSpPr>
                  <a:spLocks/>
                </p:cNvSpPr>
                <p:nvPr/>
              </p:nvSpPr>
              <p:spPr bwMode="gray">
                <a:xfrm rot="21222249">
                  <a:off x="4422490" y="4240231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</p:grpSp>
        </p:grpSp>
        <p:pic>
          <p:nvPicPr>
            <p:cNvPr id="339" name="_effec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863577" y="4397827"/>
              <a:ext cx="467470" cy="257023"/>
            </a:xfrm>
            <a:prstGeom prst="rect">
              <a:avLst/>
            </a:prstGeom>
            <a:noFill/>
          </p:spPr>
        </p:pic>
      </p:grpSp>
      <p:grpSp>
        <p:nvGrpSpPr>
          <p:cNvPr id="569" name="Gruppieren 72"/>
          <p:cNvGrpSpPr/>
          <p:nvPr/>
        </p:nvGrpSpPr>
        <p:grpSpPr>
          <a:xfrm>
            <a:off x="6146916" y="4626236"/>
            <a:ext cx="648072" cy="568472"/>
            <a:chOff x="352878" y="2788377"/>
            <a:chExt cx="3520800" cy="3520800"/>
          </a:xfrm>
        </p:grpSpPr>
        <p:grpSp>
          <p:nvGrpSpPr>
            <p:cNvPr id="570" name="Gruppieren 70"/>
            <p:cNvGrpSpPr/>
            <p:nvPr/>
          </p:nvGrpSpPr>
          <p:grpSpPr bwMode="gray">
            <a:xfrm>
              <a:off x="352878" y="2788377"/>
              <a:ext cx="3520800" cy="3520800"/>
              <a:chOff x="352878" y="2788377"/>
              <a:chExt cx="3520800" cy="3520800"/>
            </a:xfrm>
          </p:grpSpPr>
          <p:grpSp>
            <p:nvGrpSpPr>
              <p:cNvPr id="572" name="Gruppieren 87"/>
              <p:cNvGrpSpPr/>
              <p:nvPr/>
            </p:nvGrpSpPr>
            <p:grpSpPr bwMode="gray">
              <a:xfrm>
                <a:off x="352878" y="2788377"/>
                <a:ext cx="3520800" cy="3520800"/>
                <a:chOff x="6332400" y="1667552"/>
                <a:chExt cx="3520800" cy="3520800"/>
              </a:xfrm>
              <a:scene3d>
                <a:camera prst="perspectiveRelaxed" fov="3600000">
                  <a:rot lat="17700000" lon="0" rev="0"/>
                </a:camera>
                <a:lightRig rig="balanced" dir="t">
                  <a:rot lat="0" lon="0" rev="600000"/>
                </a:lightRig>
              </a:scene3d>
            </p:grpSpPr>
            <p:sp>
              <p:nvSpPr>
                <p:cNvPr id="577" name="_color1"/>
                <p:cNvSpPr>
                  <a:spLocks noChangeArrowheads="1"/>
                </p:cNvSpPr>
                <p:nvPr/>
              </p:nvSpPr>
              <p:spPr bwMode="gray">
                <a:xfrm>
                  <a:off x="6332400" y="1667552"/>
                  <a:ext cx="3520800" cy="3520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noFill/>
                  <a:round/>
                  <a:headEnd/>
                  <a:tailEnd/>
                </a:ln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sp3d extrusionH="63500" prstMaterial="metal">
                  <a:bevelT w="19050" h="19050"/>
                </a:sp3d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78" name="Oval 22"/>
                <p:cNvSpPr>
                  <a:spLocks noChangeArrowheads="1"/>
                </p:cNvSpPr>
                <p:nvPr/>
              </p:nvSpPr>
              <p:spPr bwMode="gray">
                <a:xfrm>
                  <a:off x="6583615" y="1920527"/>
                  <a:ext cx="3018370" cy="301674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79" name="_color1"/>
                <p:cNvSpPr>
                  <a:spLocks noChangeArrowheads="1"/>
                </p:cNvSpPr>
                <p:nvPr/>
              </p:nvSpPr>
              <p:spPr bwMode="gray">
                <a:xfrm>
                  <a:off x="6836726" y="2171606"/>
                  <a:ext cx="2514993" cy="251269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80" name="Oval 24"/>
                <p:cNvSpPr>
                  <a:spLocks noChangeArrowheads="1"/>
                </p:cNvSpPr>
                <p:nvPr/>
              </p:nvSpPr>
              <p:spPr bwMode="gray">
                <a:xfrm>
                  <a:off x="7086993" y="2421738"/>
                  <a:ext cx="2011615" cy="201242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81" name="_color1"/>
                <p:cNvSpPr>
                  <a:spLocks noChangeArrowheads="1"/>
                </p:cNvSpPr>
                <p:nvPr/>
              </p:nvSpPr>
              <p:spPr bwMode="gray">
                <a:xfrm>
                  <a:off x="7338207" y="2674713"/>
                  <a:ext cx="1509185" cy="15083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82" name="Oval 26"/>
                <p:cNvSpPr>
                  <a:spLocks noChangeArrowheads="1"/>
                </p:cNvSpPr>
                <p:nvPr/>
              </p:nvSpPr>
              <p:spPr bwMode="gray">
                <a:xfrm>
                  <a:off x="7588474" y="2925793"/>
                  <a:ext cx="1008651" cy="1004319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  <p:sp>
              <p:nvSpPr>
                <p:cNvPr id="583" name="_color1"/>
                <p:cNvSpPr>
                  <a:spLocks noChangeArrowheads="1"/>
                </p:cNvSpPr>
                <p:nvPr/>
              </p:nvSpPr>
              <p:spPr bwMode="gray">
                <a:xfrm>
                  <a:off x="7841585" y="3175925"/>
                  <a:ext cx="502430" cy="50405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p3d prstMaterial="metal"/>
              </p:spPr>
              <p:txBody>
                <a:bodyPr/>
                <a:lstStyle/>
                <a:p>
                  <a:pPr>
                    <a:lnSpc>
                      <a:spcPct val="95000"/>
                    </a:lnSpc>
                    <a:spcAft>
                      <a:spcPts val="800"/>
                    </a:spcAft>
                  </a:pPr>
                  <a:endParaRPr lang="en-US" noProof="1"/>
                </a:p>
              </p:txBody>
            </p:sp>
          </p:grpSp>
          <p:grpSp>
            <p:nvGrpSpPr>
              <p:cNvPr id="573" name="Gruppieren 143"/>
              <p:cNvGrpSpPr/>
              <p:nvPr/>
            </p:nvGrpSpPr>
            <p:grpSpPr bwMode="gray">
              <a:xfrm>
                <a:off x="2027762" y="4098926"/>
                <a:ext cx="136182" cy="10498"/>
                <a:chOff x="4422490" y="4232463"/>
                <a:chExt cx="121364" cy="9356"/>
              </a:xfrm>
            </p:grpSpPr>
            <p:sp>
              <p:nvSpPr>
                <p:cNvPr id="574" name="Freeform 78"/>
                <p:cNvSpPr>
                  <a:spLocks/>
                </p:cNvSpPr>
                <p:nvPr/>
              </p:nvSpPr>
              <p:spPr bwMode="gray">
                <a:xfrm rot="581880">
                  <a:off x="4540679" y="4232464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575" name="Freeform 78"/>
                <p:cNvSpPr>
                  <a:spLocks/>
                </p:cNvSpPr>
                <p:nvPr/>
              </p:nvSpPr>
              <p:spPr bwMode="gray">
                <a:xfrm rot="21018120" flipH="1">
                  <a:off x="4453537" y="4232463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  <p:sp>
              <p:nvSpPr>
                <p:cNvPr id="576" name="Freeform 78"/>
                <p:cNvSpPr>
                  <a:spLocks/>
                </p:cNvSpPr>
                <p:nvPr/>
              </p:nvSpPr>
              <p:spPr bwMode="gray">
                <a:xfrm rot="21222249">
                  <a:off x="4422490" y="4240231"/>
                  <a:ext cx="3175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C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noProof="1"/>
                </a:p>
              </p:txBody>
            </p:sp>
          </p:grpSp>
        </p:grpSp>
        <p:pic>
          <p:nvPicPr>
            <p:cNvPr id="571" name="_effec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863577" y="4397827"/>
              <a:ext cx="467470" cy="25702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8809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CommandBridge</a:t>
            </a:r>
            <a:r>
              <a:rPr lang="en-US" sz="3600" baseline="40000" dirty="0" smtClean="0">
                <a:latin typeface="Source Sans Pro Light"/>
                <a:cs typeface="Source Sans Pro Light"/>
              </a:rPr>
              <a:t>™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700" dirty="0" smtClean="0">
                <a:latin typeface="Source Sans Pro Light"/>
                <a:cs typeface="Source Sans Pro Light"/>
              </a:rPr>
              <a:t>Maritime Situation Awareness &amp; Response</a:t>
            </a:r>
            <a:endParaRPr lang="en-US" sz="2700" dirty="0">
              <a:latin typeface="Source Sans Pro Light"/>
              <a:cs typeface="Source Sans Pro Light"/>
            </a:endParaRPr>
          </a:p>
        </p:txBody>
      </p:sp>
      <p:pic>
        <p:nvPicPr>
          <p:cNvPr id="4" name="Content Placeholder 3" descr="LALB Capture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" b="398"/>
          <a:stretch>
            <a:fillRect/>
          </a:stretch>
        </p:blipFill>
        <p:spPr>
          <a:xfrm>
            <a:off x="580198" y="1564170"/>
            <a:ext cx="7444351" cy="4094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79300" y="5903450"/>
            <a:ext cx="644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Source Sans Pro Light"/>
                <a:cs typeface="Source Sans Pro Light"/>
              </a:rPr>
              <a:t>US Coast Guard Sector Los Angeles / Long Beach.</a:t>
            </a:r>
            <a:endParaRPr lang="en-US" dirty="0"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57326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CommandPost</a:t>
            </a:r>
            <a:r>
              <a:rPr lang="en-US" sz="4000" baseline="30000" dirty="0" smtClean="0">
                <a:latin typeface="Source Sans Pro Light"/>
              </a:rPr>
              <a:t>™</a:t>
            </a:r>
            <a:endParaRPr lang="en-US" sz="4000" baseline="30000" dirty="0">
              <a:latin typeface="Source Sans Pro Ligh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4038600" cy="32050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chemeClr val="bg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53000" y="2133600"/>
            <a:ext cx="40386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Mobile Use of CommandBridge</a:t>
            </a:r>
          </a:p>
          <a:p>
            <a:pPr lvl="1"/>
            <a:r>
              <a:rPr lang="en-US" dirty="0" smtClean="0"/>
              <a:t>View All the Same Tracks/Zones </a:t>
            </a:r>
          </a:p>
          <a:p>
            <a:r>
              <a:rPr lang="en-US" dirty="0" smtClean="0"/>
              <a:t>Post Brief </a:t>
            </a:r>
            <a:r>
              <a:rPr lang="en-US" dirty="0"/>
              <a:t>S</a:t>
            </a:r>
            <a:r>
              <a:rPr lang="en-US" dirty="0" smtClean="0"/>
              <a:t>tatus </a:t>
            </a:r>
            <a:r>
              <a:rPr lang="en-US" dirty="0"/>
              <a:t>M</a:t>
            </a:r>
            <a:r>
              <a:rPr lang="en-US" dirty="0" smtClean="0"/>
              <a:t>essages</a:t>
            </a:r>
          </a:p>
          <a:p>
            <a:r>
              <a:rPr lang="en-US" dirty="0" err="1" smtClean="0"/>
              <a:t>WiFi</a:t>
            </a:r>
            <a:r>
              <a:rPr lang="en-US" dirty="0" smtClean="0"/>
              <a:t> or 4G Connection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46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60123"/>
            <a:ext cx="8229600" cy="1143000"/>
          </a:xfrm>
        </p:spPr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Based on .NET Framework</a:t>
            </a:r>
          </a:p>
          <a:p>
            <a:r>
              <a:rPr lang="en-US" dirty="0" smtClean="0"/>
              <a:t>Microsoft Silverlight</a:t>
            </a:r>
          </a:p>
          <a:p>
            <a:r>
              <a:rPr lang="en-US" dirty="0" smtClean="0"/>
              <a:t>Windows Security Model</a:t>
            </a:r>
          </a:p>
          <a:p>
            <a:pPr lvl="1"/>
            <a:r>
              <a:rPr lang="en-US" dirty="0" smtClean="0"/>
              <a:t>Role Based Authentication</a:t>
            </a:r>
            <a:endParaRPr lang="en-US" dirty="0"/>
          </a:p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DISA Gold Disk </a:t>
            </a:r>
          </a:p>
          <a:p>
            <a:pPr lvl="1"/>
            <a:r>
              <a:rPr lang="en-US" dirty="0" smtClean="0"/>
              <a:t>USCG TISCOM</a:t>
            </a:r>
          </a:p>
        </p:txBody>
      </p:sp>
    </p:spTree>
    <p:extLst>
      <p:ext uri="{BB962C8B-B14F-4D97-AF65-F5344CB8AC3E}">
        <p14:creationId xmlns:p14="http://schemas.microsoft.com/office/powerpoint/2010/main" val="1140676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Broad-based Situation Awareness &amp; Response</a:t>
            </a:r>
          </a:p>
          <a:p>
            <a:pPr lvl="1"/>
            <a:r>
              <a:rPr lang="en-US" dirty="0" smtClean="0"/>
              <a:t>Across Geographic Boundaries</a:t>
            </a:r>
          </a:p>
          <a:p>
            <a:pPr lvl="1"/>
            <a:r>
              <a:rPr lang="en-US" dirty="0" smtClean="0"/>
              <a:t>Across Intermodal Transportation Routes</a:t>
            </a:r>
          </a:p>
          <a:p>
            <a:pPr lvl="1"/>
            <a:r>
              <a:rPr lang="en-US" dirty="0" smtClean="0"/>
              <a:t>Across Facilities</a:t>
            </a:r>
          </a:p>
          <a:p>
            <a:r>
              <a:rPr lang="en-US" dirty="0" smtClean="0"/>
              <a:t>Configurable Platform</a:t>
            </a:r>
          </a:p>
          <a:p>
            <a:r>
              <a:rPr lang="en-US" dirty="0" smtClean="0"/>
              <a:t>Tailored by Organization / Position / User</a:t>
            </a:r>
          </a:p>
          <a:p>
            <a:r>
              <a:rPr lang="en-US" dirty="0" smtClean="0"/>
              <a:t>Rule-Based</a:t>
            </a:r>
          </a:p>
          <a:p>
            <a:pPr lvl="1"/>
            <a:r>
              <a:rPr lang="en-US" dirty="0" smtClean="0"/>
              <a:t>Increase Awareness</a:t>
            </a:r>
          </a:p>
          <a:p>
            <a:pPr lvl="1"/>
            <a:r>
              <a:rPr lang="en-US" dirty="0" smtClean="0"/>
              <a:t>Decrease Clutter</a:t>
            </a:r>
          </a:p>
          <a:p>
            <a:pPr lvl="1"/>
            <a:r>
              <a:rPr lang="en-US" dirty="0" smtClean="0"/>
              <a:t>Focus on Mission</a:t>
            </a:r>
          </a:p>
          <a:p>
            <a:r>
              <a:rPr lang="en-US" dirty="0" smtClean="0"/>
              <a:t>Actionable</a:t>
            </a:r>
          </a:p>
          <a:p>
            <a:pPr lvl="1"/>
            <a:r>
              <a:rPr lang="en-US" dirty="0" smtClean="0"/>
              <a:t>Standard Operating Procedures</a:t>
            </a:r>
          </a:p>
          <a:p>
            <a:pPr lvl="1"/>
            <a:r>
              <a:rPr lang="en-US" dirty="0" smtClean="0"/>
              <a:t>Task Response Assets</a:t>
            </a:r>
          </a:p>
          <a:p>
            <a:pPr lvl="1"/>
            <a:r>
              <a:rPr lang="en-US" dirty="0" smtClean="0"/>
              <a:t>Logistics Planning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8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Zone Monitoring</a:t>
            </a:r>
          </a:p>
          <a:p>
            <a:pPr lvl="1"/>
            <a:r>
              <a:rPr lang="en-US" dirty="0" smtClean="0"/>
              <a:t>Every Entry / Loiter / Exit</a:t>
            </a:r>
          </a:p>
          <a:p>
            <a:pPr lvl="1"/>
            <a:r>
              <a:rPr lang="en-US" dirty="0" smtClean="0"/>
              <a:t>Integration to ERP/Billing Systems</a:t>
            </a:r>
          </a:p>
          <a:p>
            <a:r>
              <a:rPr lang="en-US" smtClean="0"/>
              <a:t>Situation </a:t>
            </a:r>
            <a:r>
              <a:rPr lang="en-US" dirty="0" smtClean="0"/>
              <a:t>Replay</a:t>
            </a:r>
          </a:p>
          <a:p>
            <a:pPr lvl="1"/>
            <a:r>
              <a:rPr lang="en-US" dirty="0" smtClean="0"/>
              <a:t>Verification of Entire Situation</a:t>
            </a:r>
          </a:p>
          <a:p>
            <a:pPr lvl="1"/>
            <a:r>
              <a:rPr lang="en-US" dirty="0" smtClean="0"/>
              <a:t>Verification Times &amp; Situations</a:t>
            </a:r>
          </a:p>
          <a:p>
            <a:pPr lvl="1"/>
            <a:r>
              <a:rPr lang="en-US" dirty="0" smtClean="0"/>
              <a:t>Export Capabilities</a:t>
            </a:r>
          </a:p>
          <a:p>
            <a:r>
              <a:rPr lang="en-US" dirty="0" smtClean="0"/>
              <a:t>State of the Company</a:t>
            </a:r>
          </a:p>
          <a:p>
            <a:pPr lvl="1"/>
            <a:r>
              <a:rPr lang="en-US" dirty="0" smtClean="0"/>
              <a:t>Temporal View of Past/Current/Future Activity</a:t>
            </a:r>
          </a:p>
          <a:p>
            <a:pPr lvl="1"/>
            <a:r>
              <a:rPr lang="en-US" dirty="0" smtClean="0"/>
              <a:t>Planning Tool</a:t>
            </a:r>
          </a:p>
        </p:txBody>
      </p:sp>
    </p:spTree>
    <p:extLst>
      <p:ext uri="{BB962C8B-B14F-4D97-AF65-F5344CB8AC3E}">
        <p14:creationId xmlns:p14="http://schemas.microsoft.com/office/powerpoint/2010/main" val="325071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slid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215"/>
            <a:ext cx="9144000" cy="67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458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19413</TotalTime>
  <Words>264</Words>
  <Application>Microsoft Macintosh PowerPoint</Application>
  <PresentationFormat>On-screen Show (4:3)</PresentationFormat>
  <Paragraphs>93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CommandBridge™  Situation Awareness &amp; Response</vt:lpstr>
      <vt:lpstr>Mariner</vt:lpstr>
      <vt:lpstr>CommandBridge™</vt:lpstr>
      <vt:lpstr>CommandBridge™  Maritime Situation Awareness &amp; Response</vt:lpstr>
      <vt:lpstr>CommandPost™</vt:lpstr>
      <vt:lpstr>Architecture</vt:lpstr>
      <vt:lpstr>Security Benefits</vt:lpstr>
      <vt:lpstr>Operational Benefits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Mainstreaming of Situation Awareness</vt:lpstr>
      <vt:lpstr>Demonstration</vt:lpstr>
      <vt:lpstr>Questions?</vt:lpstr>
      <vt:lpstr>Contacts</vt:lpstr>
    </vt:vector>
  </TitlesOfParts>
  <Company>The Mariner Group,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Angeles / Long Beach Situation Awareness &amp; Response System</dc:title>
  <dc:creator>Steve Dryden</dc:creator>
  <cp:lastModifiedBy>Cary Porter</cp:lastModifiedBy>
  <cp:revision>69</cp:revision>
  <dcterms:created xsi:type="dcterms:W3CDTF">2012-11-12T16:06:33Z</dcterms:created>
  <dcterms:modified xsi:type="dcterms:W3CDTF">2013-04-08T14:56:16Z</dcterms:modified>
</cp:coreProperties>
</file>